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3" r:id="rId1"/>
  </p:sldMasterIdLst>
  <p:notesMasterIdLst>
    <p:notesMasterId r:id="rId28"/>
  </p:notesMasterIdLst>
  <p:sldIdLst>
    <p:sldId id="256" r:id="rId2"/>
    <p:sldId id="257" r:id="rId3"/>
    <p:sldId id="280" r:id="rId4"/>
    <p:sldId id="259" r:id="rId5"/>
    <p:sldId id="260" r:id="rId6"/>
    <p:sldId id="261" r:id="rId7"/>
    <p:sldId id="262" r:id="rId8"/>
    <p:sldId id="263" r:id="rId9"/>
    <p:sldId id="264" r:id="rId10"/>
    <p:sldId id="283" r:id="rId11"/>
    <p:sldId id="265" r:id="rId12"/>
    <p:sldId id="267" r:id="rId13"/>
    <p:sldId id="268" r:id="rId14"/>
    <p:sldId id="269" r:id="rId15"/>
    <p:sldId id="282" r:id="rId16"/>
    <p:sldId id="270" r:id="rId17"/>
    <p:sldId id="271" r:id="rId18"/>
    <p:sldId id="272" r:id="rId19"/>
    <p:sldId id="281" r:id="rId20"/>
    <p:sldId id="273" r:id="rId21"/>
    <p:sldId id="275" r:id="rId22"/>
    <p:sldId id="276" r:id="rId23"/>
    <p:sldId id="277" r:id="rId24"/>
    <p:sldId id="274" r:id="rId25"/>
    <p:sldId id="284" r:id="rId26"/>
    <p:sldId id="279" r:id="rId27"/>
  </p:sldIdLst>
  <p:sldSz cx="12192000" cy="6858000"/>
  <p:notesSz cx="6858000" cy="9144000"/>
  <p:embeddedFontLst>
    <p:embeddedFont>
      <p:font typeface="Tahoma" panose="020B0604030504040204" pitchFamily="34" charset="0"/>
      <p:regular r:id="rId29"/>
      <p:bold r:id="rId30"/>
    </p:embeddedFont>
    <p:embeddedFont>
      <p:font typeface="Trebuchet MS" panose="020B0703020202090204" pitchFamily="34" charset="0"/>
      <p:regular r:id="rId31"/>
      <p:bold r:id="rId32"/>
      <p: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iMUXz5lpZXsNs66hEpFVZCft7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C8BA6-D84E-6940-A830-FCD09D250000}" v="1737" dt="2024-09-01T13:54:55.796"/>
  </p1510:revLst>
</p1510:revInfo>
</file>

<file path=ppt/tableStyles.xml><?xml version="1.0" encoding="utf-8"?>
<a:tblStyleLst xmlns:a="http://schemas.openxmlformats.org/drawingml/2006/main" def="{E897E5F2-699C-4663-85D2-9AE8D2389C94}">
  <a:tblStyle styleId="{E897E5F2-699C-4663-85D2-9AE8D2389C94}"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577"/>
  </p:normalViewPr>
  <p:slideViewPr>
    <p:cSldViewPr snapToGrid="0">
      <p:cViewPr varScale="1">
        <p:scale>
          <a:sx n="97" d="100"/>
          <a:sy n="97" d="100"/>
        </p:scale>
        <p:origin x="8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 Reymenants" userId="765c9126-150d-4086-81de-860812b27ffd" providerId="ADAL" clId="{373C8BA6-D84E-6940-A830-FCD09D250000}"/>
    <pc:docChg chg="undo custSel addSld modSld sldOrd modMainMaster">
      <pc:chgData name="Stef Reymenants" userId="765c9126-150d-4086-81de-860812b27ffd" providerId="ADAL" clId="{373C8BA6-D84E-6940-A830-FCD09D250000}" dt="2024-09-01T14:53:18.635" v="3306"/>
      <pc:docMkLst>
        <pc:docMk/>
      </pc:docMkLst>
      <pc:sldChg chg="addSp delSp modSp mod setBg">
        <pc:chgData name="Stef Reymenants" userId="765c9126-150d-4086-81de-860812b27ffd" providerId="ADAL" clId="{373C8BA6-D84E-6940-A830-FCD09D250000}" dt="2024-09-01T09:32:09.910" v="2330" actId="688"/>
        <pc:sldMkLst>
          <pc:docMk/>
          <pc:sldMk cId="0" sldId="256"/>
        </pc:sldMkLst>
        <pc:spChg chg="add del mod">
          <ac:chgData name="Stef Reymenants" userId="765c9126-150d-4086-81de-860812b27ffd" providerId="ADAL" clId="{373C8BA6-D84E-6940-A830-FCD09D250000}" dt="2024-08-31T13:35:29.921" v="116" actId="478"/>
          <ac:spMkLst>
            <pc:docMk/>
            <pc:sldMk cId="0" sldId="256"/>
            <ac:spMk id="3" creationId="{210D7B7B-5E9D-0B92-9505-FD6A9F10C9B7}"/>
          </ac:spMkLst>
        </pc:spChg>
        <pc:spChg chg="add del mod">
          <ac:chgData name="Stef Reymenants" userId="765c9126-150d-4086-81de-860812b27ffd" providerId="ADAL" clId="{373C8BA6-D84E-6940-A830-FCD09D250000}" dt="2024-08-31T13:35:32.759" v="118" actId="478"/>
          <ac:spMkLst>
            <pc:docMk/>
            <pc:sldMk cId="0" sldId="256"/>
            <ac:spMk id="5" creationId="{B6C12E6E-6598-6CAA-B7BF-9338879144A2}"/>
          </ac:spMkLst>
        </pc:spChg>
        <pc:spChg chg="add del mod">
          <ac:chgData name="Stef Reymenants" userId="765c9126-150d-4086-81de-860812b27ffd" providerId="ADAL" clId="{373C8BA6-D84E-6940-A830-FCD09D250000}" dt="2024-08-31T13:35:35.563" v="119" actId="478"/>
          <ac:spMkLst>
            <pc:docMk/>
            <pc:sldMk cId="0" sldId="256"/>
            <ac:spMk id="7" creationId="{04D9A9E0-331B-1F0C-40FC-67615E4DD266}"/>
          </ac:spMkLst>
        </pc:spChg>
        <pc:spChg chg="add del">
          <ac:chgData name="Stef Reymenants" userId="765c9126-150d-4086-81de-860812b27ffd" providerId="ADAL" clId="{373C8BA6-D84E-6940-A830-FCD09D250000}" dt="2024-08-31T13:37:18.919" v="141" actId="21"/>
          <ac:spMkLst>
            <pc:docMk/>
            <pc:sldMk cId="0" sldId="256"/>
            <ac:spMk id="8" creationId="{1F14CB83-3E89-A6D1-AFA2-13BA68B22596}"/>
          </ac:spMkLst>
        </pc:spChg>
        <pc:spChg chg="add del mod">
          <ac:chgData name="Stef Reymenants" userId="765c9126-150d-4086-81de-860812b27ffd" providerId="ADAL" clId="{373C8BA6-D84E-6940-A830-FCD09D250000}" dt="2024-08-31T13:40:05.960" v="217"/>
          <ac:spMkLst>
            <pc:docMk/>
            <pc:sldMk cId="0" sldId="256"/>
            <ac:spMk id="11" creationId="{5FBA8AA8-AAED-C733-7748-79F3342B8AAB}"/>
          </ac:spMkLst>
        </pc:spChg>
        <pc:spChg chg="add del mod">
          <ac:chgData name="Stef Reymenants" userId="765c9126-150d-4086-81de-860812b27ffd" providerId="ADAL" clId="{373C8BA6-D84E-6940-A830-FCD09D250000}" dt="2024-08-31T13:40:05.960" v="217"/>
          <ac:spMkLst>
            <pc:docMk/>
            <pc:sldMk cId="0" sldId="256"/>
            <ac:spMk id="12" creationId="{337E9542-1E33-3249-A412-51AD96850628}"/>
          </ac:spMkLst>
        </pc:spChg>
        <pc:spChg chg="add del">
          <ac:chgData name="Stef Reymenants" userId="765c9126-150d-4086-81de-860812b27ffd" providerId="ADAL" clId="{373C8BA6-D84E-6940-A830-FCD09D250000}" dt="2024-08-31T13:38:29.107" v="191"/>
          <ac:spMkLst>
            <pc:docMk/>
            <pc:sldMk cId="0" sldId="256"/>
            <ac:spMk id="13" creationId="{8C8EB48D-1444-1AFF-97C5-5172939AFAF7}"/>
          </ac:spMkLst>
        </pc:spChg>
        <pc:spChg chg="mod">
          <ac:chgData name="Stef Reymenants" userId="765c9126-150d-4086-81de-860812b27ffd" providerId="ADAL" clId="{373C8BA6-D84E-6940-A830-FCD09D250000}" dt="2024-08-31T13:38:37.549" v="193"/>
          <ac:spMkLst>
            <pc:docMk/>
            <pc:sldMk cId="0" sldId="256"/>
            <ac:spMk id="14" creationId="{47ED3DEA-5A3D-3592-5F1B-D4CFD6E7DA3F}"/>
          </ac:spMkLst>
        </pc:spChg>
        <pc:spChg chg="mod">
          <ac:chgData name="Stef Reymenants" userId="765c9126-150d-4086-81de-860812b27ffd" providerId="ADAL" clId="{373C8BA6-D84E-6940-A830-FCD09D250000}" dt="2024-08-31T13:38:55.070" v="195"/>
          <ac:spMkLst>
            <pc:docMk/>
            <pc:sldMk cId="0" sldId="256"/>
            <ac:spMk id="15" creationId="{D06CE1F9-1411-784A-A5FB-703D9032DF0D}"/>
          </ac:spMkLst>
        </pc:spChg>
        <pc:spChg chg="mod">
          <ac:chgData name="Stef Reymenants" userId="765c9126-150d-4086-81de-860812b27ffd" providerId="ADAL" clId="{373C8BA6-D84E-6940-A830-FCD09D250000}" dt="2024-08-31T13:39:05.954" v="197"/>
          <ac:spMkLst>
            <pc:docMk/>
            <pc:sldMk cId="0" sldId="256"/>
            <ac:spMk id="16" creationId="{49556BD8-50AC-5DAE-D8F8-570B7B460445}"/>
          </ac:spMkLst>
        </pc:spChg>
        <pc:spChg chg="add del mod">
          <ac:chgData name="Stef Reymenants" userId="765c9126-150d-4086-81de-860812b27ffd" providerId="ADAL" clId="{373C8BA6-D84E-6940-A830-FCD09D250000}" dt="2024-08-31T13:40:05.960" v="217"/>
          <ac:spMkLst>
            <pc:docMk/>
            <pc:sldMk cId="0" sldId="256"/>
            <ac:spMk id="17" creationId="{C47825A6-3FA2-C499-073F-D274A242B06B}"/>
          </ac:spMkLst>
        </pc:spChg>
        <pc:spChg chg="mod">
          <ac:chgData name="Stef Reymenants" userId="765c9126-150d-4086-81de-860812b27ffd" providerId="ADAL" clId="{373C8BA6-D84E-6940-A830-FCD09D250000}" dt="2024-08-31T13:39:33.831" v="208"/>
          <ac:spMkLst>
            <pc:docMk/>
            <pc:sldMk cId="0" sldId="256"/>
            <ac:spMk id="18" creationId="{5C683910-D49E-4E34-11C5-8B85AF520BB4}"/>
          </ac:spMkLst>
        </pc:spChg>
        <pc:spChg chg="mod">
          <ac:chgData name="Stef Reymenants" userId="765c9126-150d-4086-81de-860812b27ffd" providerId="ADAL" clId="{373C8BA6-D84E-6940-A830-FCD09D250000}" dt="2024-08-31T13:39:56.315" v="215"/>
          <ac:spMkLst>
            <pc:docMk/>
            <pc:sldMk cId="0" sldId="256"/>
            <ac:spMk id="19" creationId="{8F5DDADD-9419-530D-C133-74BC82415DB8}"/>
          </ac:spMkLst>
        </pc:spChg>
        <pc:spChg chg="mod">
          <ac:chgData name="Stef Reymenants" userId="765c9126-150d-4086-81de-860812b27ffd" providerId="ADAL" clId="{373C8BA6-D84E-6940-A830-FCD09D250000}" dt="2024-08-31T13:40:05.960" v="217"/>
          <ac:spMkLst>
            <pc:docMk/>
            <pc:sldMk cId="0" sldId="256"/>
            <ac:spMk id="20" creationId="{579F1F8F-3905-FF8D-8D64-669ADA82E409}"/>
          </ac:spMkLst>
        </pc:spChg>
        <pc:spChg chg="del mod">
          <ac:chgData name="Stef Reymenants" userId="765c9126-150d-4086-81de-860812b27ffd" providerId="ADAL" clId="{373C8BA6-D84E-6940-A830-FCD09D250000}" dt="2024-08-31T13:35:26.618" v="114" actId="478"/>
          <ac:spMkLst>
            <pc:docMk/>
            <pc:sldMk cId="0" sldId="256"/>
            <ac:spMk id="147" creationId="{00000000-0000-0000-0000-000000000000}"/>
          </ac:spMkLst>
        </pc:spChg>
        <pc:spChg chg="del">
          <ac:chgData name="Stef Reymenants" userId="765c9126-150d-4086-81de-860812b27ffd" providerId="ADAL" clId="{373C8BA6-D84E-6940-A830-FCD09D250000}" dt="2024-08-31T13:35:28.258" v="115" actId="478"/>
          <ac:spMkLst>
            <pc:docMk/>
            <pc:sldMk cId="0" sldId="256"/>
            <ac:spMk id="148" creationId="{00000000-0000-0000-0000-000000000000}"/>
          </ac:spMkLst>
        </pc:spChg>
        <pc:picChg chg="add mod">
          <ac:chgData name="Stef Reymenants" userId="765c9126-150d-4086-81de-860812b27ffd" providerId="ADAL" clId="{373C8BA6-D84E-6940-A830-FCD09D250000}" dt="2024-08-31T13:37:22.588" v="142" actId="14100"/>
          <ac:picMkLst>
            <pc:docMk/>
            <pc:sldMk cId="0" sldId="256"/>
            <ac:picMk id="10" creationId="{F8BDC16F-38E8-6ADE-31A8-DDF35EBE14BC}"/>
          </ac:picMkLst>
        </pc:picChg>
        <pc:picChg chg="add del mod">
          <ac:chgData name="Stef Reymenants" userId="765c9126-150d-4086-81de-860812b27ffd" providerId="ADAL" clId="{373C8BA6-D84E-6940-A830-FCD09D250000}" dt="2024-09-01T09:17:26.519" v="1827" actId="478"/>
          <ac:picMkLst>
            <pc:docMk/>
            <pc:sldMk cId="0" sldId="256"/>
            <ac:picMk id="22" creationId="{0E114EC8-5D25-5333-44FC-39398385C293}"/>
          </ac:picMkLst>
        </pc:picChg>
        <pc:picChg chg="add mod">
          <ac:chgData name="Stef Reymenants" userId="765c9126-150d-4086-81de-860812b27ffd" providerId="ADAL" clId="{373C8BA6-D84E-6940-A830-FCD09D250000}" dt="2024-09-01T09:32:09.910" v="2330" actId="688"/>
          <ac:picMkLst>
            <pc:docMk/>
            <pc:sldMk cId="0" sldId="256"/>
            <ac:picMk id="24" creationId="{4CBB5A97-ADF7-0271-D332-20567125232F}"/>
          </ac:picMkLst>
        </pc:picChg>
      </pc:sldChg>
      <pc:sldChg chg="modSp mod setBg">
        <pc:chgData name="Stef Reymenants" userId="765c9126-150d-4086-81de-860812b27ffd" providerId="ADAL" clId="{373C8BA6-D84E-6940-A830-FCD09D250000}" dt="2024-08-31T13:44:06.637" v="231" actId="12"/>
        <pc:sldMkLst>
          <pc:docMk/>
          <pc:sldMk cId="0" sldId="257"/>
        </pc:sldMkLst>
        <pc:spChg chg="mod">
          <ac:chgData name="Stef Reymenants" userId="765c9126-150d-4086-81de-860812b27ffd" providerId="ADAL" clId="{373C8BA6-D84E-6940-A830-FCD09D250000}" dt="2024-08-31T13:41:11.602" v="222" actId="255"/>
          <ac:spMkLst>
            <pc:docMk/>
            <pc:sldMk cId="0" sldId="257"/>
            <ac:spMk id="154" creationId="{00000000-0000-0000-0000-000000000000}"/>
          </ac:spMkLst>
        </pc:spChg>
        <pc:spChg chg="mod">
          <ac:chgData name="Stef Reymenants" userId="765c9126-150d-4086-81de-860812b27ffd" providerId="ADAL" clId="{373C8BA6-D84E-6940-A830-FCD09D250000}" dt="2024-08-31T13:44:06.637" v="231" actId="12"/>
          <ac:spMkLst>
            <pc:docMk/>
            <pc:sldMk cId="0" sldId="257"/>
            <ac:spMk id="155" creationId="{00000000-0000-0000-0000-000000000000}"/>
          </ac:spMkLst>
        </pc:spChg>
      </pc:sldChg>
      <pc:sldChg chg="modSp mod">
        <pc:chgData name="Stef Reymenants" userId="765c9126-150d-4086-81de-860812b27ffd" providerId="ADAL" clId="{373C8BA6-D84E-6940-A830-FCD09D250000}" dt="2024-08-31T13:44:27.626" v="233" actId="2711"/>
        <pc:sldMkLst>
          <pc:docMk/>
          <pc:sldMk cId="0" sldId="259"/>
        </pc:sldMkLst>
        <pc:spChg chg="mod">
          <ac:chgData name="Stef Reymenants" userId="765c9126-150d-4086-81de-860812b27ffd" providerId="ADAL" clId="{373C8BA6-D84E-6940-A830-FCD09D250000}" dt="2024-08-31T13:44:27.626" v="233" actId="2711"/>
          <ac:spMkLst>
            <pc:docMk/>
            <pc:sldMk cId="0" sldId="259"/>
            <ac:spMk id="194" creationId="{00000000-0000-0000-0000-000000000000}"/>
          </ac:spMkLst>
        </pc:spChg>
        <pc:spChg chg="mod">
          <ac:chgData name="Stef Reymenants" userId="765c9126-150d-4086-81de-860812b27ffd" providerId="ADAL" clId="{373C8BA6-D84E-6940-A830-FCD09D250000}" dt="2024-08-31T13:44:18.861" v="232" actId="108"/>
          <ac:spMkLst>
            <pc:docMk/>
            <pc:sldMk cId="0" sldId="259"/>
            <ac:spMk id="195" creationId="{00000000-0000-0000-0000-000000000000}"/>
          </ac:spMkLst>
        </pc:spChg>
      </pc:sldChg>
      <pc:sldChg chg="modSp mod">
        <pc:chgData name="Stef Reymenants" userId="765c9126-150d-4086-81de-860812b27ffd" providerId="ADAL" clId="{373C8BA6-D84E-6940-A830-FCD09D250000}" dt="2024-08-31T13:45:45.630" v="241" actId="404"/>
        <pc:sldMkLst>
          <pc:docMk/>
          <pc:sldMk cId="0" sldId="260"/>
        </pc:sldMkLst>
        <pc:spChg chg="mod">
          <ac:chgData name="Stef Reymenants" userId="765c9126-150d-4086-81de-860812b27ffd" providerId="ADAL" clId="{373C8BA6-D84E-6940-A830-FCD09D250000}" dt="2024-08-31T13:45:19.680" v="237" actId="207"/>
          <ac:spMkLst>
            <pc:docMk/>
            <pc:sldMk cId="0" sldId="260"/>
            <ac:spMk id="208" creationId="{00000000-0000-0000-0000-000000000000}"/>
          </ac:spMkLst>
        </pc:spChg>
        <pc:spChg chg="mod">
          <ac:chgData name="Stef Reymenants" userId="765c9126-150d-4086-81de-860812b27ffd" providerId="ADAL" clId="{373C8BA6-D84E-6940-A830-FCD09D250000}" dt="2024-08-31T13:45:19.680" v="237" actId="207"/>
          <ac:spMkLst>
            <pc:docMk/>
            <pc:sldMk cId="0" sldId="260"/>
            <ac:spMk id="209" creationId="{00000000-0000-0000-0000-000000000000}"/>
          </ac:spMkLst>
        </pc:spChg>
        <pc:spChg chg="mod">
          <ac:chgData name="Stef Reymenants" userId="765c9126-150d-4086-81de-860812b27ffd" providerId="ADAL" clId="{373C8BA6-D84E-6940-A830-FCD09D250000}" dt="2024-08-31T13:45:19.680" v="237" actId="207"/>
          <ac:spMkLst>
            <pc:docMk/>
            <pc:sldMk cId="0" sldId="260"/>
            <ac:spMk id="210" creationId="{00000000-0000-0000-0000-000000000000}"/>
          </ac:spMkLst>
        </pc:spChg>
        <pc:spChg chg="mod">
          <ac:chgData name="Stef Reymenants" userId="765c9126-150d-4086-81de-860812b27ffd" providerId="ADAL" clId="{373C8BA6-D84E-6940-A830-FCD09D250000}" dt="2024-08-31T13:45:19.680" v="237" actId="207"/>
          <ac:spMkLst>
            <pc:docMk/>
            <pc:sldMk cId="0" sldId="260"/>
            <ac:spMk id="212" creationId="{00000000-0000-0000-0000-000000000000}"/>
          </ac:spMkLst>
        </pc:spChg>
        <pc:spChg chg="mod">
          <ac:chgData name="Stef Reymenants" userId="765c9126-150d-4086-81de-860812b27ffd" providerId="ADAL" clId="{373C8BA6-D84E-6940-A830-FCD09D250000}" dt="2024-08-31T13:45:19.680" v="237" actId="207"/>
          <ac:spMkLst>
            <pc:docMk/>
            <pc:sldMk cId="0" sldId="260"/>
            <ac:spMk id="213" creationId="{00000000-0000-0000-0000-000000000000}"/>
          </ac:spMkLst>
        </pc:spChg>
        <pc:spChg chg="mod">
          <ac:chgData name="Stef Reymenants" userId="765c9126-150d-4086-81de-860812b27ffd" providerId="ADAL" clId="{373C8BA6-D84E-6940-A830-FCD09D250000}" dt="2024-08-31T13:45:19.680" v="237" actId="207"/>
          <ac:spMkLst>
            <pc:docMk/>
            <pc:sldMk cId="0" sldId="260"/>
            <ac:spMk id="216" creationId="{00000000-0000-0000-0000-000000000000}"/>
          </ac:spMkLst>
        </pc:spChg>
        <pc:spChg chg="mod">
          <ac:chgData name="Stef Reymenants" userId="765c9126-150d-4086-81de-860812b27ffd" providerId="ADAL" clId="{373C8BA6-D84E-6940-A830-FCD09D250000}" dt="2024-08-31T13:45:19.680" v="237" actId="207"/>
          <ac:spMkLst>
            <pc:docMk/>
            <pc:sldMk cId="0" sldId="260"/>
            <ac:spMk id="220" creationId="{00000000-0000-0000-0000-000000000000}"/>
          </ac:spMkLst>
        </pc:spChg>
        <pc:spChg chg="mod">
          <ac:chgData name="Stef Reymenants" userId="765c9126-150d-4086-81de-860812b27ffd" providerId="ADAL" clId="{373C8BA6-D84E-6940-A830-FCD09D250000}" dt="2024-08-31T13:45:19.680" v="237" actId="207"/>
          <ac:spMkLst>
            <pc:docMk/>
            <pc:sldMk cId="0" sldId="260"/>
            <ac:spMk id="222"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37"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39"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41"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43"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45"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47"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49"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51" creationId="{00000000-0000-0000-0000-000000000000}"/>
          </ac:spMkLst>
        </pc:spChg>
        <pc:spChg chg="mod">
          <ac:chgData name="Stef Reymenants" userId="765c9126-150d-4086-81de-860812b27ffd" providerId="ADAL" clId="{373C8BA6-D84E-6940-A830-FCD09D250000}" dt="2024-08-31T13:45:45.630" v="241" actId="404"/>
          <ac:spMkLst>
            <pc:docMk/>
            <pc:sldMk cId="0" sldId="260"/>
            <ac:spMk id="253" creationId="{00000000-0000-0000-0000-000000000000}"/>
          </ac:spMkLst>
        </pc:spChg>
      </pc:sldChg>
      <pc:sldChg chg="modSp mod modAnim">
        <pc:chgData name="Stef Reymenants" userId="765c9126-150d-4086-81de-860812b27ffd" providerId="ADAL" clId="{373C8BA6-D84E-6940-A830-FCD09D250000}" dt="2024-09-01T09:34:41.324" v="2359" actId="20577"/>
        <pc:sldMkLst>
          <pc:docMk/>
          <pc:sldMk cId="0" sldId="261"/>
        </pc:sldMkLst>
        <pc:spChg chg="mod">
          <ac:chgData name="Stef Reymenants" userId="765c9126-150d-4086-81de-860812b27ffd" providerId="ADAL" clId="{373C8BA6-D84E-6940-A830-FCD09D250000}" dt="2024-08-31T13:45:51.646" v="242" actId="2711"/>
          <ac:spMkLst>
            <pc:docMk/>
            <pc:sldMk cId="0" sldId="261"/>
            <ac:spMk id="265" creationId="{00000000-0000-0000-0000-000000000000}"/>
          </ac:spMkLst>
        </pc:spChg>
        <pc:spChg chg="mod">
          <ac:chgData name="Stef Reymenants" userId="765c9126-150d-4086-81de-860812b27ffd" providerId="ADAL" clId="{373C8BA6-D84E-6940-A830-FCD09D250000}" dt="2024-09-01T09:34:41.324" v="2359" actId="20577"/>
          <ac:spMkLst>
            <pc:docMk/>
            <pc:sldMk cId="0" sldId="261"/>
            <ac:spMk id="266" creationId="{00000000-0000-0000-0000-000000000000}"/>
          </ac:spMkLst>
        </pc:spChg>
      </pc:sldChg>
      <pc:sldChg chg="addSp modSp mod modAnim">
        <pc:chgData name="Stef Reymenants" userId="765c9126-150d-4086-81de-860812b27ffd" providerId="ADAL" clId="{373C8BA6-D84E-6940-A830-FCD09D250000}" dt="2024-09-01T09:35:38.589" v="2369" actId="14100"/>
        <pc:sldMkLst>
          <pc:docMk/>
          <pc:sldMk cId="0" sldId="262"/>
        </pc:sldMkLst>
        <pc:spChg chg="mod">
          <ac:chgData name="Stef Reymenants" userId="765c9126-150d-4086-81de-860812b27ffd" providerId="ADAL" clId="{373C8BA6-D84E-6940-A830-FCD09D250000}" dt="2024-08-31T13:47:00.972" v="263" actId="2711"/>
          <ac:spMkLst>
            <pc:docMk/>
            <pc:sldMk cId="0" sldId="262"/>
            <ac:spMk id="272" creationId="{00000000-0000-0000-0000-000000000000}"/>
          </ac:spMkLst>
        </pc:spChg>
        <pc:spChg chg="mod">
          <ac:chgData name="Stef Reymenants" userId="765c9126-150d-4086-81de-860812b27ffd" providerId="ADAL" clId="{373C8BA6-D84E-6940-A830-FCD09D250000}" dt="2024-09-01T09:35:33.651" v="2368" actId="255"/>
          <ac:spMkLst>
            <pc:docMk/>
            <pc:sldMk cId="0" sldId="262"/>
            <ac:spMk id="273" creationId="{00000000-0000-0000-0000-000000000000}"/>
          </ac:spMkLst>
        </pc:spChg>
        <pc:picChg chg="add mod">
          <ac:chgData name="Stef Reymenants" userId="765c9126-150d-4086-81de-860812b27ffd" providerId="ADAL" clId="{373C8BA6-D84E-6940-A830-FCD09D250000}" dt="2024-09-01T09:35:38.589" v="2369" actId="14100"/>
          <ac:picMkLst>
            <pc:docMk/>
            <pc:sldMk cId="0" sldId="262"/>
            <ac:picMk id="3" creationId="{E604DC93-0F9E-6CAB-D78F-0B568CE19B10}"/>
          </ac:picMkLst>
        </pc:picChg>
      </pc:sldChg>
      <pc:sldChg chg="addSp modSp mod modAnim">
        <pc:chgData name="Stef Reymenants" userId="765c9126-150d-4086-81de-860812b27ffd" providerId="ADAL" clId="{373C8BA6-D84E-6940-A830-FCD09D250000}" dt="2024-09-01T09:40:38.677" v="2660"/>
        <pc:sldMkLst>
          <pc:docMk/>
          <pc:sldMk cId="0" sldId="263"/>
        </pc:sldMkLst>
        <pc:spChg chg="add mod">
          <ac:chgData name="Stef Reymenants" userId="765c9126-150d-4086-81de-860812b27ffd" providerId="ADAL" clId="{373C8BA6-D84E-6940-A830-FCD09D250000}" dt="2024-09-01T09:38:04.715" v="2633" actId="14100"/>
          <ac:spMkLst>
            <pc:docMk/>
            <pc:sldMk cId="0" sldId="263"/>
            <ac:spMk id="2" creationId="{E3C3484C-F5C0-CF6D-3282-9C5DDA417F00}"/>
          </ac:spMkLst>
        </pc:spChg>
        <pc:spChg chg="mod">
          <ac:chgData name="Stef Reymenants" userId="765c9126-150d-4086-81de-860812b27ffd" providerId="ADAL" clId="{373C8BA6-D84E-6940-A830-FCD09D250000}" dt="2024-08-31T13:36:57.626" v="136"/>
          <ac:spMkLst>
            <pc:docMk/>
            <pc:sldMk cId="0" sldId="263"/>
            <ac:spMk id="278" creationId="{00000000-0000-0000-0000-000000000000}"/>
          </ac:spMkLst>
        </pc:spChg>
        <pc:spChg chg="mod">
          <ac:chgData name="Stef Reymenants" userId="765c9126-150d-4086-81de-860812b27ffd" providerId="ADAL" clId="{373C8BA6-D84E-6940-A830-FCD09D250000}" dt="2024-09-01T09:36:40.454" v="2389" actId="255"/>
          <ac:spMkLst>
            <pc:docMk/>
            <pc:sldMk cId="0" sldId="263"/>
            <ac:spMk id="279" creationId="{00000000-0000-0000-0000-000000000000}"/>
          </ac:spMkLst>
        </pc:spChg>
        <pc:picChg chg="add mod">
          <ac:chgData name="Stef Reymenants" userId="765c9126-150d-4086-81de-860812b27ffd" providerId="ADAL" clId="{373C8BA6-D84E-6940-A830-FCD09D250000}" dt="2024-09-01T09:38:43.340" v="2636" actId="1076"/>
          <ac:picMkLst>
            <pc:docMk/>
            <pc:sldMk cId="0" sldId="263"/>
            <ac:picMk id="4" creationId="{0518AFA2-B9D3-FD24-C9A8-46607BD51743}"/>
          </ac:picMkLst>
        </pc:picChg>
        <pc:picChg chg="add mod">
          <ac:chgData name="Stef Reymenants" userId="765c9126-150d-4086-81de-860812b27ffd" providerId="ADAL" clId="{373C8BA6-D84E-6940-A830-FCD09D250000}" dt="2024-09-01T09:39:05.923" v="2640" actId="14100"/>
          <ac:picMkLst>
            <pc:docMk/>
            <pc:sldMk cId="0" sldId="263"/>
            <ac:picMk id="6" creationId="{5198822D-FBE0-6E34-0BA2-1590D01EF823}"/>
          </ac:picMkLst>
        </pc:picChg>
        <pc:picChg chg="add mod">
          <ac:chgData name="Stef Reymenants" userId="765c9126-150d-4086-81de-860812b27ffd" providerId="ADAL" clId="{373C8BA6-D84E-6940-A830-FCD09D250000}" dt="2024-09-01T09:39:28.373" v="2643" actId="14100"/>
          <ac:picMkLst>
            <pc:docMk/>
            <pc:sldMk cId="0" sldId="263"/>
            <ac:picMk id="8" creationId="{F6FE0F66-6035-B5AB-E679-2899264FE502}"/>
          </ac:picMkLst>
        </pc:picChg>
        <pc:picChg chg="add mod">
          <ac:chgData name="Stef Reymenants" userId="765c9126-150d-4086-81de-860812b27ffd" providerId="ADAL" clId="{373C8BA6-D84E-6940-A830-FCD09D250000}" dt="2024-09-01T09:40:07.939" v="2653" actId="1076"/>
          <ac:picMkLst>
            <pc:docMk/>
            <pc:sldMk cId="0" sldId="263"/>
            <ac:picMk id="10" creationId="{6A1AC9EB-0F57-1B78-0F0A-FEBDAC2C943D}"/>
          </ac:picMkLst>
        </pc:picChg>
      </pc:sldChg>
      <pc:sldChg chg="modSp mod">
        <pc:chgData name="Stef Reymenants" userId="765c9126-150d-4086-81de-860812b27ffd" providerId="ADAL" clId="{373C8BA6-D84E-6940-A830-FCD09D250000}" dt="2024-08-31T13:49:19.802" v="316" actId="1076"/>
        <pc:sldMkLst>
          <pc:docMk/>
          <pc:sldMk cId="0" sldId="264"/>
        </pc:sldMkLst>
        <pc:spChg chg="mod">
          <ac:chgData name="Stef Reymenants" userId="765c9126-150d-4086-81de-860812b27ffd" providerId="ADAL" clId="{373C8BA6-D84E-6940-A830-FCD09D250000}" dt="2024-08-31T13:49:19.802" v="316" actId="1076"/>
          <ac:spMkLst>
            <pc:docMk/>
            <pc:sldMk cId="0" sldId="264"/>
            <ac:spMk id="285" creationId="{00000000-0000-0000-0000-000000000000}"/>
          </ac:spMkLst>
        </pc:spChg>
      </pc:sldChg>
      <pc:sldChg chg="addSp delSp modSp mod modAnim">
        <pc:chgData name="Stef Reymenants" userId="765c9126-150d-4086-81de-860812b27ffd" providerId="ADAL" clId="{373C8BA6-D84E-6940-A830-FCD09D250000}" dt="2024-09-01T10:07:13.944" v="2913" actId="20577"/>
        <pc:sldMkLst>
          <pc:docMk/>
          <pc:sldMk cId="0" sldId="265"/>
        </pc:sldMkLst>
        <pc:spChg chg="add del mod">
          <ac:chgData name="Stef Reymenants" userId="765c9126-150d-4086-81de-860812b27ffd" providerId="ADAL" clId="{373C8BA6-D84E-6940-A830-FCD09D250000}" dt="2024-08-31T13:53:34.233" v="415"/>
          <ac:spMkLst>
            <pc:docMk/>
            <pc:sldMk cId="0" sldId="265"/>
            <ac:spMk id="3" creationId="{EEBC6C77-5EA0-1F78-AA8E-D419F3415385}"/>
          </ac:spMkLst>
        </pc:spChg>
        <pc:spChg chg="add del mod">
          <ac:chgData name="Stef Reymenants" userId="765c9126-150d-4086-81de-860812b27ffd" providerId="ADAL" clId="{373C8BA6-D84E-6940-A830-FCD09D250000}" dt="2024-08-31T13:54:14.082" v="420"/>
          <ac:spMkLst>
            <pc:docMk/>
            <pc:sldMk cId="0" sldId="265"/>
            <ac:spMk id="6" creationId="{FC1462F8-D4CD-FCF8-2AD2-D203AE0E8DC3}"/>
          </ac:spMkLst>
        </pc:spChg>
        <pc:spChg chg="add del mod">
          <ac:chgData name="Stef Reymenants" userId="765c9126-150d-4086-81de-860812b27ffd" providerId="ADAL" clId="{373C8BA6-D84E-6940-A830-FCD09D250000}" dt="2024-08-31T13:55:02.633" v="423"/>
          <ac:spMkLst>
            <pc:docMk/>
            <pc:sldMk cId="0" sldId="265"/>
            <ac:spMk id="9" creationId="{00299314-A0CE-71D2-ABF1-E7784AA911CC}"/>
          </ac:spMkLst>
        </pc:spChg>
        <pc:spChg chg="add del mod">
          <ac:chgData name="Stef Reymenants" userId="765c9126-150d-4086-81de-860812b27ffd" providerId="ADAL" clId="{373C8BA6-D84E-6940-A830-FCD09D250000}" dt="2024-08-31T13:55:22.813" v="428"/>
          <ac:spMkLst>
            <pc:docMk/>
            <pc:sldMk cId="0" sldId="265"/>
            <ac:spMk id="12" creationId="{1135C570-4E07-4F50-ACEC-B5AD58023CCE}"/>
          </ac:spMkLst>
        </pc:spChg>
        <pc:spChg chg="add mod">
          <ac:chgData name="Stef Reymenants" userId="765c9126-150d-4086-81de-860812b27ffd" providerId="ADAL" clId="{373C8BA6-D84E-6940-A830-FCD09D250000}" dt="2024-08-31T13:55:29.797" v="429"/>
          <ac:spMkLst>
            <pc:docMk/>
            <pc:sldMk cId="0" sldId="265"/>
            <ac:spMk id="15" creationId="{C24EFB20-952F-8FF5-88EB-D3C89B00C9B9}"/>
          </ac:spMkLst>
        </pc:spChg>
        <pc:spChg chg="add del mod">
          <ac:chgData name="Stef Reymenants" userId="765c9126-150d-4086-81de-860812b27ffd" providerId="ADAL" clId="{373C8BA6-D84E-6940-A830-FCD09D250000}" dt="2024-08-31T13:55:58.017" v="436"/>
          <ac:spMkLst>
            <pc:docMk/>
            <pc:sldMk cId="0" sldId="265"/>
            <ac:spMk id="17" creationId="{C63C9020-7FA8-8AB7-04D8-8ACF9F0DD226}"/>
          </ac:spMkLst>
        </pc:spChg>
        <pc:spChg chg="add del mod">
          <ac:chgData name="Stef Reymenants" userId="765c9126-150d-4086-81de-860812b27ffd" providerId="ADAL" clId="{373C8BA6-D84E-6940-A830-FCD09D250000}" dt="2024-08-31T13:56:23.699" v="441"/>
          <ac:spMkLst>
            <pc:docMk/>
            <pc:sldMk cId="0" sldId="265"/>
            <ac:spMk id="20" creationId="{D36BD1C4-E58A-2182-E383-2303DBCB4D1A}"/>
          </ac:spMkLst>
        </pc:spChg>
        <pc:spChg chg="mod">
          <ac:chgData name="Stef Reymenants" userId="765c9126-150d-4086-81de-860812b27ffd" providerId="ADAL" clId="{373C8BA6-D84E-6940-A830-FCD09D250000}" dt="2024-09-01T09:32:52.789" v="2346" actId="20577"/>
          <ac:spMkLst>
            <pc:docMk/>
            <pc:sldMk cId="0" sldId="265"/>
            <ac:spMk id="291" creationId="{00000000-0000-0000-0000-000000000000}"/>
          </ac:spMkLst>
        </pc:spChg>
        <pc:graphicFrameChg chg="mod modGraphic">
          <ac:chgData name="Stef Reymenants" userId="765c9126-150d-4086-81de-860812b27ffd" providerId="ADAL" clId="{373C8BA6-D84E-6940-A830-FCD09D250000}" dt="2024-09-01T10:07:13.944" v="2913" actId="20577"/>
          <ac:graphicFrameMkLst>
            <pc:docMk/>
            <pc:sldMk cId="0" sldId="265"/>
            <ac:graphicFrameMk id="292" creationId="{00000000-0000-0000-0000-000000000000}"/>
          </ac:graphicFrameMkLst>
        </pc:graphicFrameChg>
        <pc:picChg chg="add del mod">
          <ac:chgData name="Stef Reymenants" userId="765c9126-150d-4086-81de-860812b27ffd" providerId="ADAL" clId="{373C8BA6-D84E-6940-A830-FCD09D250000}" dt="2024-08-31T13:53:34.233" v="415"/>
          <ac:picMkLst>
            <pc:docMk/>
            <pc:sldMk cId="0" sldId="265"/>
            <ac:picMk id="2" creationId="{9BD60A64-2B54-7780-C522-5D0C7602B8B9}"/>
          </ac:picMkLst>
        </pc:picChg>
        <pc:picChg chg="mod">
          <ac:chgData name="Stef Reymenants" userId="765c9126-150d-4086-81de-860812b27ffd" providerId="ADAL" clId="{373C8BA6-D84E-6940-A830-FCD09D250000}" dt="2024-08-31T13:53:34.233" v="415"/>
          <ac:picMkLst>
            <pc:docMk/>
            <pc:sldMk cId="0" sldId="265"/>
            <ac:picMk id="4" creationId="{BA57CE20-F1D7-D44B-F6B0-81D14781211E}"/>
          </ac:picMkLst>
        </pc:picChg>
        <pc:picChg chg="add del mod">
          <ac:chgData name="Stef Reymenants" userId="765c9126-150d-4086-81de-860812b27ffd" providerId="ADAL" clId="{373C8BA6-D84E-6940-A830-FCD09D250000}" dt="2024-08-31T13:54:14.082" v="420"/>
          <ac:picMkLst>
            <pc:docMk/>
            <pc:sldMk cId="0" sldId="265"/>
            <ac:picMk id="5" creationId="{78B6190E-A1C9-6E7C-E961-0C64B60B26EC}"/>
          </ac:picMkLst>
        </pc:picChg>
        <pc:picChg chg="mod">
          <ac:chgData name="Stef Reymenants" userId="765c9126-150d-4086-81de-860812b27ffd" providerId="ADAL" clId="{373C8BA6-D84E-6940-A830-FCD09D250000}" dt="2024-08-31T13:54:14.082" v="420"/>
          <ac:picMkLst>
            <pc:docMk/>
            <pc:sldMk cId="0" sldId="265"/>
            <ac:picMk id="7" creationId="{9FCCD3B5-9577-5C97-750B-0BC5BFD677F2}"/>
          </ac:picMkLst>
        </pc:picChg>
        <pc:picChg chg="add del mod">
          <ac:chgData name="Stef Reymenants" userId="765c9126-150d-4086-81de-860812b27ffd" providerId="ADAL" clId="{373C8BA6-D84E-6940-A830-FCD09D250000}" dt="2024-08-31T13:55:02.633" v="423"/>
          <ac:picMkLst>
            <pc:docMk/>
            <pc:sldMk cId="0" sldId="265"/>
            <ac:picMk id="8" creationId="{A74B0724-19BE-3A6B-1AF3-0FDDF926CD1E}"/>
          </ac:picMkLst>
        </pc:picChg>
        <pc:picChg chg="mod">
          <ac:chgData name="Stef Reymenants" userId="765c9126-150d-4086-81de-860812b27ffd" providerId="ADAL" clId="{373C8BA6-D84E-6940-A830-FCD09D250000}" dt="2024-08-31T13:55:02.633" v="423"/>
          <ac:picMkLst>
            <pc:docMk/>
            <pc:sldMk cId="0" sldId="265"/>
            <ac:picMk id="10" creationId="{C36A98A4-D4CC-01F6-F993-9F9483EC95EB}"/>
          </ac:picMkLst>
        </pc:picChg>
        <pc:picChg chg="add del mod">
          <ac:chgData name="Stef Reymenants" userId="765c9126-150d-4086-81de-860812b27ffd" providerId="ADAL" clId="{373C8BA6-D84E-6940-A830-FCD09D250000}" dt="2024-08-31T13:55:22.813" v="428"/>
          <ac:picMkLst>
            <pc:docMk/>
            <pc:sldMk cId="0" sldId="265"/>
            <ac:picMk id="11" creationId="{9509C5B7-200E-24F5-A8A0-3BC28B1800CE}"/>
          </ac:picMkLst>
        </pc:picChg>
        <pc:picChg chg="mod">
          <ac:chgData name="Stef Reymenants" userId="765c9126-150d-4086-81de-860812b27ffd" providerId="ADAL" clId="{373C8BA6-D84E-6940-A830-FCD09D250000}" dt="2024-08-31T13:55:22.813" v="428"/>
          <ac:picMkLst>
            <pc:docMk/>
            <pc:sldMk cId="0" sldId="265"/>
            <ac:picMk id="13" creationId="{E1731304-0112-D942-D47A-5EAF9F4F7E55}"/>
          </ac:picMkLst>
        </pc:picChg>
        <pc:picChg chg="add mod">
          <ac:chgData name="Stef Reymenants" userId="765c9126-150d-4086-81de-860812b27ffd" providerId="ADAL" clId="{373C8BA6-D84E-6940-A830-FCD09D250000}" dt="2024-08-31T13:55:29.797" v="429"/>
          <ac:picMkLst>
            <pc:docMk/>
            <pc:sldMk cId="0" sldId="265"/>
            <ac:picMk id="14" creationId="{167E5430-89E4-FA9D-C5B0-7D92ED2447A5}"/>
          </ac:picMkLst>
        </pc:picChg>
        <pc:picChg chg="add del mod">
          <ac:chgData name="Stef Reymenants" userId="765c9126-150d-4086-81de-860812b27ffd" providerId="ADAL" clId="{373C8BA6-D84E-6940-A830-FCD09D250000}" dt="2024-08-31T13:55:58.017" v="436"/>
          <ac:picMkLst>
            <pc:docMk/>
            <pc:sldMk cId="0" sldId="265"/>
            <ac:picMk id="16" creationId="{D533DEAD-B443-6574-32DF-DC400E58DDD8}"/>
          </ac:picMkLst>
        </pc:picChg>
        <pc:picChg chg="mod">
          <ac:chgData name="Stef Reymenants" userId="765c9126-150d-4086-81de-860812b27ffd" providerId="ADAL" clId="{373C8BA6-D84E-6940-A830-FCD09D250000}" dt="2024-08-31T13:55:58.017" v="436"/>
          <ac:picMkLst>
            <pc:docMk/>
            <pc:sldMk cId="0" sldId="265"/>
            <ac:picMk id="18" creationId="{61390DEB-6009-060D-E7FC-22E6E1BA2F28}"/>
          </ac:picMkLst>
        </pc:picChg>
        <pc:picChg chg="add del mod">
          <ac:chgData name="Stef Reymenants" userId="765c9126-150d-4086-81de-860812b27ffd" providerId="ADAL" clId="{373C8BA6-D84E-6940-A830-FCD09D250000}" dt="2024-08-31T13:56:23.699" v="441"/>
          <ac:picMkLst>
            <pc:docMk/>
            <pc:sldMk cId="0" sldId="265"/>
            <ac:picMk id="19" creationId="{72FF7D54-AA6A-872F-F723-046A45D0A5DA}"/>
          </ac:picMkLst>
        </pc:picChg>
        <pc:picChg chg="mod">
          <ac:chgData name="Stef Reymenants" userId="765c9126-150d-4086-81de-860812b27ffd" providerId="ADAL" clId="{373C8BA6-D84E-6940-A830-FCD09D250000}" dt="2024-08-31T13:56:23.699" v="441"/>
          <ac:picMkLst>
            <pc:docMk/>
            <pc:sldMk cId="0" sldId="265"/>
            <ac:picMk id="21" creationId="{A93972A2-2D80-A4D5-9248-5E2B825953AC}"/>
          </ac:picMkLst>
        </pc:picChg>
      </pc:sldChg>
      <pc:sldChg chg="modSp mod">
        <pc:chgData name="Stef Reymenants" userId="765c9126-150d-4086-81de-860812b27ffd" providerId="ADAL" clId="{373C8BA6-D84E-6940-A830-FCD09D250000}" dt="2024-08-31T13:58:40.128" v="538" actId="20577"/>
        <pc:sldMkLst>
          <pc:docMk/>
          <pc:sldMk cId="0" sldId="267"/>
        </pc:sldMkLst>
        <pc:spChg chg="mod">
          <ac:chgData name="Stef Reymenants" userId="765c9126-150d-4086-81de-860812b27ffd" providerId="ADAL" clId="{373C8BA6-D84E-6940-A830-FCD09D250000}" dt="2024-08-31T13:57:54.825" v="459" actId="2711"/>
          <ac:spMkLst>
            <pc:docMk/>
            <pc:sldMk cId="0" sldId="267"/>
            <ac:spMk id="306" creationId="{00000000-0000-0000-0000-000000000000}"/>
          </ac:spMkLst>
        </pc:spChg>
        <pc:graphicFrameChg chg="modGraphic">
          <ac:chgData name="Stef Reymenants" userId="765c9126-150d-4086-81de-860812b27ffd" providerId="ADAL" clId="{373C8BA6-D84E-6940-A830-FCD09D250000}" dt="2024-08-31T13:58:40.128" v="538" actId="20577"/>
          <ac:graphicFrameMkLst>
            <pc:docMk/>
            <pc:sldMk cId="0" sldId="267"/>
            <ac:graphicFrameMk id="308" creationId="{00000000-0000-0000-0000-000000000000}"/>
          </ac:graphicFrameMkLst>
        </pc:graphicFrameChg>
      </pc:sldChg>
      <pc:sldChg chg="modSp mod modAnim">
        <pc:chgData name="Stef Reymenants" userId="765c9126-150d-4086-81de-860812b27ffd" providerId="ADAL" clId="{373C8BA6-D84E-6940-A830-FCD09D250000}" dt="2024-09-01T09:42:27.362" v="2716" actId="20577"/>
        <pc:sldMkLst>
          <pc:docMk/>
          <pc:sldMk cId="0" sldId="268"/>
        </pc:sldMkLst>
        <pc:spChg chg="mod">
          <ac:chgData name="Stef Reymenants" userId="765c9126-150d-4086-81de-860812b27ffd" providerId="ADAL" clId="{373C8BA6-D84E-6940-A830-FCD09D250000}" dt="2024-08-31T13:58:48.077" v="539" actId="2711"/>
          <ac:spMkLst>
            <pc:docMk/>
            <pc:sldMk cId="0" sldId="268"/>
            <ac:spMk id="313" creationId="{00000000-0000-0000-0000-000000000000}"/>
          </ac:spMkLst>
        </pc:spChg>
        <pc:spChg chg="mod">
          <ac:chgData name="Stef Reymenants" userId="765c9126-150d-4086-81de-860812b27ffd" providerId="ADAL" clId="{373C8BA6-D84E-6940-A830-FCD09D250000}" dt="2024-09-01T09:42:27.362" v="2716" actId="20577"/>
          <ac:spMkLst>
            <pc:docMk/>
            <pc:sldMk cId="0" sldId="268"/>
            <ac:spMk id="315" creationId="{00000000-0000-0000-0000-000000000000}"/>
          </ac:spMkLst>
        </pc:spChg>
      </pc:sldChg>
      <pc:sldChg chg="modSp mod modAnim">
        <pc:chgData name="Stef Reymenants" userId="765c9126-150d-4086-81de-860812b27ffd" providerId="ADAL" clId="{373C8BA6-D84E-6940-A830-FCD09D250000}" dt="2024-09-01T09:42:46.524" v="2717" actId="14100"/>
        <pc:sldMkLst>
          <pc:docMk/>
          <pc:sldMk cId="0" sldId="269"/>
        </pc:sldMkLst>
        <pc:spChg chg="mod">
          <ac:chgData name="Stef Reymenants" userId="765c9126-150d-4086-81de-860812b27ffd" providerId="ADAL" clId="{373C8BA6-D84E-6940-A830-FCD09D250000}" dt="2024-09-01T09:42:46.524" v="2717" actId="14100"/>
          <ac:spMkLst>
            <pc:docMk/>
            <pc:sldMk cId="0" sldId="269"/>
            <ac:spMk id="320" creationId="{00000000-0000-0000-0000-000000000000}"/>
          </ac:spMkLst>
        </pc:spChg>
      </pc:sldChg>
      <pc:sldChg chg="addSp delSp modSp mod modAnim">
        <pc:chgData name="Stef Reymenants" userId="765c9126-150d-4086-81de-860812b27ffd" providerId="ADAL" clId="{373C8BA6-D84E-6940-A830-FCD09D250000}" dt="2024-09-01T09:45:07.589" v="2806"/>
        <pc:sldMkLst>
          <pc:docMk/>
          <pc:sldMk cId="0" sldId="270"/>
        </pc:sldMkLst>
        <pc:spChg chg="add del mod">
          <ac:chgData name="Stef Reymenants" userId="765c9126-150d-4086-81de-860812b27ffd" providerId="ADAL" clId="{373C8BA6-D84E-6940-A830-FCD09D250000}" dt="2024-08-31T14:16:13.190" v="1134"/>
          <ac:spMkLst>
            <pc:docMk/>
            <pc:sldMk cId="0" sldId="270"/>
            <ac:spMk id="6" creationId="{76239841-5ECA-58C5-9573-5288ABD09792}"/>
          </ac:spMkLst>
        </pc:spChg>
        <pc:spChg chg="mod">
          <ac:chgData name="Stef Reymenants" userId="765c9126-150d-4086-81de-860812b27ffd" providerId="ADAL" clId="{373C8BA6-D84E-6940-A830-FCD09D250000}" dt="2024-08-31T14:00:45.650" v="694" actId="2711"/>
          <ac:spMkLst>
            <pc:docMk/>
            <pc:sldMk cId="0" sldId="270"/>
            <ac:spMk id="326" creationId="{00000000-0000-0000-0000-000000000000}"/>
          </ac:spMkLst>
        </pc:spChg>
        <pc:spChg chg="mod">
          <ac:chgData name="Stef Reymenants" userId="765c9126-150d-4086-81de-860812b27ffd" providerId="ADAL" clId="{373C8BA6-D84E-6940-A830-FCD09D250000}" dt="2024-09-01T09:44:39.158" v="2801" actId="20577"/>
          <ac:spMkLst>
            <pc:docMk/>
            <pc:sldMk cId="0" sldId="270"/>
            <ac:spMk id="328" creationId="{00000000-0000-0000-0000-000000000000}"/>
          </ac:spMkLst>
        </pc:spChg>
        <pc:picChg chg="add mod">
          <ac:chgData name="Stef Reymenants" userId="765c9126-150d-4086-81de-860812b27ffd" providerId="ADAL" clId="{373C8BA6-D84E-6940-A830-FCD09D250000}" dt="2024-09-01T09:44:41.820" v="2802" actId="14100"/>
          <ac:picMkLst>
            <pc:docMk/>
            <pc:sldMk cId="0" sldId="270"/>
            <ac:picMk id="3" creationId="{E33A0245-7B7F-1004-80CB-839134553626}"/>
          </ac:picMkLst>
        </pc:picChg>
        <pc:picChg chg="add mod">
          <ac:chgData name="Stef Reymenants" userId="765c9126-150d-4086-81de-860812b27ffd" providerId="ADAL" clId="{373C8BA6-D84E-6940-A830-FCD09D250000}" dt="2024-08-31T14:14:59.880" v="1125" actId="1076"/>
          <ac:picMkLst>
            <pc:docMk/>
            <pc:sldMk cId="0" sldId="270"/>
            <ac:picMk id="5" creationId="{589365EA-1F37-E22D-9839-46FEB45449CC}"/>
          </ac:picMkLst>
        </pc:picChg>
        <pc:picChg chg="add mod">
          <ac:chgData name="Stef Reymenants" userId="765c9126-150d-4086-81de-860812b27ffd" providerId="ADAL" clId="{373C8BA6-D84E-6940-A830-FCD09D250000}" dt="2024-09-01T09:44:13.025" v="2752" actId="1076"/>
          <ac:picMkLst>
            <pc:docMk/>
            <pc:sldMk cId="0" sldId="270"/>
            <ac:picMk id="8" creationId="{57161BD7-6074-E253-34CA-C1DA39109A33}"/>
          </ac:picMkLst>
        </pc:picChg>
      </pc:sldChg>
      <pc:sldChg chg="addSp modSp mod modAnim">
        <pc:chgData name="Stef Reymenants" userId="765c9126-150d-4086-81de-860812b27ffd" providerId="ADAL" clId="{373C8BA6-D84E-6940-A830-FCD09D250000}" dt="2024-09-01T10:07:51.198" v="2917"/>
        <pc:sldMkLst>
          <pc:docMk/>
          <pc:sldMk cId="0" sldId="271"/>
        </pc:sldMkLst>
        <pc:spChg chg="mod">
          <ac:chgData name="Stef Reymenants" userId="765c9126-150d-4086-81de-860812b27ffd" providerId="ADAL" clId="{373C8BA6-D84E-6940-A830-FCD09D250000}" dt="2024-08-31T14:05:58.033" v="770" actId="2711"/>
          <ac:spMkLst>
            <pc:docMk/>
            <pc:sldMk cId="0" sldId="271"/>
            <ac:spMk id="333" creationId="{00000000-0000-0000-0000-000000000000}"/>
          </ac:spMkLst>
        </pc:spChg>
        <pc:spChg chg="mod">
          <ac:chgData name="Stef Reymenants" userId="765c9126-150d-4086-81de-860812b27ffd" providerId="ADAL" clId="{373C8BA6-D84E-6940-A830-FCD09D250000}" dt="2024-09-01T09:45:38.507" v="2823" actId="20577"/>
          <ac:spMkLst>
            <pc:docMk/>
            <pc:sldMk cId="0" sldId="271"/>
            <ac:spMk id="334" creationId="{00000000-0000-0000-0000-000000000000}"/>
          </ac:spMkLst>
        </pc:spChg>
        <pc:picChg chg="add mod modCrop">
          <ac:chgData name="Stef Reymenants" userId="765c9126-150d-4086-81de-860812b27ffd" providerId="ADAL" clId="{373C8BA6-D84E-6940-A830-FCD09D250000}" dt="2024-08-31T14:30:53.781" v="1765" actId="1076"/>
          <ac:picMkLst>
            <pc:docMk/>
            <pc:sldMk cId="0" sldId="271"/>
            <ac:picMk id="3" creationId="{4AF0A377-E125-C348-4A62-659F9184AC09}"/>
          </ac:picMkLst>
        </pc:picChg>
        <pc:picChg chg="add mod">
          <ac:chgData name="Stef Reymenants" userId="765c9126-150d-4086-81de-860812b27ffd" providerId="ADAL" clId="{373C8BA6-D84E-6940-A830-FCD09D250000}" dt="2024-08-31T14:30:55.263" v="1766" actId="1076"/>
          <ac:picMkLst>
            <pc:docMk/>
            <pc:sldMk cId="0" sldId="271"/>
            <ac:picMk id="5" creationId="{93DE7479-6E40-1CBD-A560-AAB9BFD46D47}"/>
          </ac:picMkLst>
        </pc:picChg>
      </pc:sldChg>
      <pc:sldChg chg="addSp delSp modSp mod modAnim">
        <pc:chgData name="Stef Reymenants" userId="765c9126-150d-4086-81de-860812b27ffd" providerId="ADAL" clId="{373C8BA6-D84E-6940-A830-FCD09D250000}" dt="2024-09-01T10:08:23.857" v="2931" actId="20577"/>
        <pc:sldMkLst>
          <pc:docMk/>
          <pc:sldMk cId="0" sldId="272"/>
        </pc:sldMkLst>
        <pc:spChg chg="mod">
          <ac:chgData name="Stef Reymenants" userId="765c9126-150d-4086-81de-860812b27ffd" providerId="ADAL" clId="{373C8BA6-D84E-6940-A830-FCD09D250000}" dt="2024-08-31T14:06:59.362" v="832" actId="2711"/>
          <ac:spMkLst>
            <pc:docMk/>
            <pc:sldMk cId="0" sldId="272"/>
            <ac:spMk id="340" creationId="{00000000-0000-0000-0000-000000000000}"/>
          </ac:spMkLst>
        </pc:spChg>
        <pc:spChg chg="mod">
          <ac:chgData name="Stef Reymenants" userId="765c9126-150d-4086-81de-860812b27ffd" providerId="ADAL" clId="{373C8BA6-D84E-6940-A830-FCD09D250000}" dt="2024-09-01T10:08:23.857" v="2931" actId="20577"/>
          <ac:spMkLst>
            <pc:docMk/>
            <pc:sldMk cId="0" sldId="272"/>
            <ac:spMk id="341" creationId="{00000000-0000-0000-0000-000000000000}"/>
          </ac:spMkLst>
        </pc:spChg>
        <pc:picChg chg="add del mod">
          <ac:chgData name="Stef Reymenants" userId="765c9126-150d-4086-81de-860812b27ffd" providerId="ADAL" clId="{373C8BA6-D84E-6940-A830-FCD09D250000}" dt="2024-08-31T14:08:29.469" v="879" actId="21"/>
          <ac:picMkLst>
            <pc:docMk/>
            <pc:sldMk cId="0" sldId="272"/>
            <ac:picMk id="3" creationId="{13F5E68E-CF23-50A1-3444-502D394A8834}"/>
          </ac:picMkLst>
        </pc:picChg>
      </pc:sldChg>
      <pc:sldChg chg="addSp delSp modSp mod modAnim">
        <pc:chgData name="Stef Reymenants" userId="765c9126-150d-4086-81de-860812b27ffd" providerId="ADAL" clId="{373C8BA6-D84E-6940-A830-FCD09D250000}" dt="2024-09-01T14:53:18.635" v="3306"/>
        <pc:sldMkLst>
          <pc:docMk/>
          <pc:sldMk cId="0" sldId="273"/>
        </pc:sldMkLst>
        <pc:spChg chg="add del mod">
          <ac:chgData name="Stef Reymenants" userId="765c9126-150d-4086-81de-860812b27ffd" providerId="ADAL" clId="{373C8BA6-D84E-6940-A830-FCD09D250000}" dt="2024-09-01T14:53:18.635" v="3306"/>
          <ac:spMkLst>
            <pc:docMk/>
            <pc:sldMk cId="0" sldId="273"/>
            <ac:spMk id="2" creationId="{17DFB9BD-51C8-CCFB-8DB8-604FCF03D9B6}"/>
          </ac:spMkLst>
        </pc:spChg>
        <pc:spChg chg="mod">
          <ac:chgData name="Stef Reymenants" userId="765c9126-150d-4086-81de-860812b27ffd" providerId="ADAL" clId="{373C8BA6-D84E-6940-A830-FCD09D250000}" dt="2024-08-31T14:09:16.682" v="952" actId="2711"/>
          <ac:spMkLst>
            <pc:docMk/>
            <pc:sldMk cId="0" sldId="273"/>
            <ac:spMk id="347" creationId="{00000000-0000-0000-0000-000000000000}"/>
          </ac:spMkLst>
        </pc:spChg>
        <pc:spChg chg="mod">
          <ac:chgData name="Stef Reymenants" userId="765c9126-150d-4086-81de-860812b27ffd" providerId="ADAL" clId="{373C8BA6-D84E-6940-A830-FCD09D250000}" dt="2024-09-01T13:54:55.795" v="3304" actId="20577"/>
          <ac:spMkLst>
            <pc:docMk/>
            <pc:sldMk cId="0" sldId="273"/>
            <ac:spMk id="349" creationId="{00000000-0000-0000-0000-000000000000}"/>
          </ac:spMkLst>
        </pc:spChg>
      </pc:sldChg>
      <pc:sldChg chg="modSp mod ord modAnim">
        <pc:chgData name="Stef Reymenants" userId="765c9126-150d-4086-81de-860812b27ffd" providerId="ADAL" clId="{373C8BA6-D84E-6940-A830-FCD09D250000}" dt="2024-09-01T09:45:56.091" v="2845" actId="20577"/>
        <pc:sldMkLst>
          <pc:docMk/>
          <pc:sldMk cId="0" sldId="274"/>
        </pc:sldMkLst>
        <pc:spChg chg="mod">
          <ac:chgData name="Stef Reymenants" userId="765c9126-150d-4086-81de-860812b27ffd" providerId="ADAL" clId="{373C8BA6-D84E-6940-A830-FCD09D250000}" dt="2024-08-31T13:36:57.626" v="136"/>
          <ac:spMkLst>
            <pc:docMk/>
            <pc:sldMk cId="0" sldId="274"/>
            <ac:spMk id="354" creationId="{00000000-0000-0000-0000-000000000000}"/>
          </ac:spMkLst>
        </pc:spChg>
        <pc:spChg chg="mod">
          <ac:chgData name="Stef Reymenants" userId="765c9126-150d-4086-81de-860812b27ffd" providerId="ADAL" clId="{373C8BA6-D84E-6940-A830-FCD09D250000}" dt="2024-09-01T09:45:56.091" v="2845" actId="20577"/>
          <ac:spMkLst>
            <pc:docMk/>
            <pc:sldMk cId="0" sldId="274"/>
            <ac:spMk id="355" creationId="{00000000-0000-0000-0000-000000000000}"/>
          </ac:spMkLst>
        </pc:spChg>
      </pc:sldChg>
      <pc:sldChg chg="modSp mod">
        <pc:chgData name="Stef Reymenants" userId="765c9126-150d-4086-81de-860812b27ffd" providerId="ADAL" clId="{373C8BA6-D84E-6940-A830-FCD09D250000}" dt="2024-09-01T09:28:02.059" v="2121" actId="1076"/>
        <pc:sldMkLst>
          <pc:docMk/>
          <pc:sldMk cId="0" sldId="275"/>
        </pc:sldMkLst>
        <pc:spChg chg="mod">
          <ac:chgData name="Stef Reymenants" userId="765c9126-150d-4086-81de-860812b27ffd" providerId="ADAL" clId="{373C8BA6-D84E-6940-A830-FCD09D250000}" dt="2024-08-31T14:10:20.653" v="972" actId="2711"/>
          <ac:spMkLst>
            <pc:docMk/>
            <pc:sldMk cId="0" sldId="275"/>
            <ac:spMk id="361" creationId="{00000000-0000-0000-0000-000000000000}"/>
          </ac:spMkLst>
        </pc:spChg>
        <pc:spChg chg="mod">
          <ac:chgData name="Stef Reymenants" userId="765c9126-150d-4086-81de-860812b27ffd" providerId="ADAL" clId="{373C8BA6-D84E-6940-A830-FCD09D250000}" dt="2024-09-01T09:27:56.202" v="2120" actId="5793"/>
          <ac:spMkLst>
            <pc:docMk/>
            <pc:sldMk cId="0" sldId="275"/>
            <ac:spMk id="362" creationId="{00000000-0000-0000-0000-000000000000}"/>
          </ac:spMkLst>
        </pc:spChg>
        <pc:spChg chg="mod">
          <ac:chgData name="Stef Reymenants" userId="765c9126-150d-4086-81de-860812b27ffd" providerId="ADAL" clId="{373C8BA6-D84E-6940-A830-FCD09D250000}" dt="2024-09-01T09:28:02.059" v="2121" actId="1076"/>
          <ac:spMkLst>
            <pc:docMk/>
            <pc:sldMk cId="0" sldId="275"/>
            <ac:spMk id="363" creationId="{00000000-0000-0000-0000-000000000000}"/>
          </ac:spMkLst>
        </pc:spChg>
      </pc:sldChg>
      <pc:sldChg chg="addSp delSp modSp mod modAnim">
        <pc:chgData name="Stef Reymenants" userId="765c9126-150d-4086-81de-860812b27ffd" providerId="ADAL" clId="{373C8BA6-D84E-6940-A830-FCD09D250000}" dt="2024-09-01T09:31:27.331" v="2327" actId="27636"/>
        <pc:sldMkLst>
          <pc:docMk/>
          <pc:sldMk cId="0" sldId="276"/>
        </pc:sldMkLst>
        <pc:spChg chg="add del mod">
          <ac:chgData name="Stef Reymenants" userId="765c9126-150d-4086-81de-860812b27ffd" providerId="ADAL" clId="{373C8BA6-D84E-6940-A830-FCD09D250000}" dt="2024-08-31T14:11:01.884" v="974" actId="931"/>
          <ac:spMkLst>
            <pc:docMk/>
            <pc:sldMk cId="0" sldId="276"/>
            <ac:spMk id="3" creationId="{75D8951C-573D-F308-E929-6FD0D84C22DD}"/>
          </ac:spMkLst>
        </pc:spChg>
        <pc:spChg chg="add mod">
          <ac:chgData name="Stef Reymenants" userId="765c9126-150d-4086-81de-860812b27ffd" providerId="ADAL" clId="{373C8BA6-D84E-6940-A830-FCD09D250000}" dt="2024-09-01T09:31:27.331" v="2327" actId="27636"/>
          <ac:spMkLst>
            <pc:docMk/>
            <pc:sldMk cId="0" sldId="276"/>
            <ac:spMk id="13" creationId="{A7637EA6-4815-392E-398B-9C9AC2259541}"/>
          </ac:spMkLst>
        </pc:spChg>
        <pc:spChg chg="mod">
          <ac:chgData name="Stef Reymenants" userId="765c9126-150d-4086-81de-860812b27ffd" providerId="ADAL" clId="{373C8BA6-D84E-6940-A830-FCD09D250000}" dt="2024-08-31T13:36:57.626" v="136"/>
          <ac:spMkLst>
            <pc:docMk/>
            <pc:sldMk cId="0" sldId="276"/>
            <ac:spMk id="369" creationId="{00000000-0000-0000-0000-000000000000}"/>
          </ac:spMkLst>
        </pc:spChg>
        <pc:spChg chg="del mod">
          <ac:chgData name="Stef Reymenants" userId="765c9126-150d-4086-81de-860812b27ffd" providerId="ADAL" clId="{373C8BA6-D84E-6940-A830-FCD09D250000}" dt="2024-08-31T14:10:40.488" v="973" actId="478"/>
          <ac:spMkLst>
            <pc:docMk/>
            <pc:sldMk cId="0" sldId="276"/>
            <ac:spMk id="370" creationId="{00000000-0000-0000-0000-000000000000}"/>
          </ac:spMkLst>
        </pc:spChg>
        <pc:picChg chg="add mod modCrop">
          <ac:chgData name="Stef Reymenants" userId="765c9126-150d-4086-81de-860812b27ffd" providerId="ADAL" clId="{373C8BA6-D84E-6940-A830-FCD09D250000}" dt="2024-09-01T09:29:59.145" v="2248" actId="1076"/>
          <ac:picMkLst>
            <pc:docMk/>
            <pc:sldMk cId="0" sldId="276"/>
            <ac:picMk id="5" creationId="{91408C9F-EC70-CFAE-A04B-7A0FBFF8D519}"/>
          </ac:picMkLst>
        </pc:picChg>
        <pc:picChg chg="add mod">
          <ac:chgData name="Stef Reymenants" userId="765c9126-150d-4086-81de-860812b27ffd" providerId="ADAL" clId="{373C8BA6-D84E-6940-A830-FCD09D250000}" dt="2024-09-01T09:29:59.145" v="2248" actId="1076"/>
          <ac:picMkLst>
            <pc:docMk/>
            <pc:sldMk cId="0" sldId="276"/>
            <ac:picMk id="7" creationId="{0EB34DCB-5836-61C4-E05B-961966F81539}"/>
          </ac:picMkLst>
        </pc:picChg>
        <pc:picChg chg="add mod">
          <ac:chgData name="Stef Reymenants" userId="765c9126-150d-4086-81de-860812b27ffd" providerId="ADAL" clId="{373C8BA6-D84E-6940-A830-FCD09D250000}" dt="2024-09-01T09:29:59.145" v="2248" actId="1076"/>
          <ac:picMkLst>
            <pc:docMk/>
            <pc:sldMk cId="0" sldId="276"/>
            <ac:picMk id="8" creationId="{4AB26BC8-FC49-5597-6F61-F3CAD8D3104E}"/>
          </ac:picMkLst>
        </pc:picChg>
        <pc:picChg chg="add mod">
          <ac:chgData name="Stef Reymenants" userId="765c9126-150d-4086-81de-860812b27ffd" providerId="ADAL" clId="{373C8BA6-D84E-6940-A830-FCD09D250000}" dt="2024-09-01T09:29:59.145" v="2248" actId="1076"/>
          <ac:picMkLst>
            <pc:docMk/>
            <pc:sldMk cId="0" sldId="276"/>
            <ac:picMk id="9" creationId="{384273D5-6193-F381-3581-D80930A8735A}"/>
          </ac:picMkLst>
        </pc:picChg>
        <pc:picChg chg="add mod">
          <ac:chgData name="Stef Reymenants" userId="765c9126-150d-4086-81de-860812b27ffd" providerId="ADAL" clId="{373C8BA6-D84E-6940-A830-FCD09D250000}" dt="2024-09-01T09:29:59.145" v="2248" actId="1076"/>
          <ac:picMkLst>
            <pc:docMk/>
            <pc:sldMk cId="0" sldId="276"/>
            <ac:picMk id="10" creationId="{305B4A72-1361-BC19-0C72-E5E21F5238A4}"/>
          </ac:picMkLst>
        </pc:picChg>
        <pc:picChg chg="add mod">
          <ac:chgData name="Stef Reymenants" userId="765c9126-150d-4086-81de-860812b27ffd" providerId="ADAL" clId="{373C8BA6-D84E-6940-A830-FCD09D250000}" dt="2024-09-01T09:30:03.327" v="2249" actId="1076"/>
          <ac:picMkLst>
            <pc:docMk/>
            <pc:sldMk cId="0" sldId="276"/>
            <ac:picMk id="12" creationId="{4E68C7D8-DC4D-21D7-8B16-9979D864D5FD}"/>
          </ac:picMkLst>
        </pc:picChg>
      </pc:sldChg>
      <pc:sldChg chg="modSp mod">
        <pc:chgData name="Stef Reymenants" userId="765c9126-150d-4086-81de-860812b27ffd" providerId="ADAL" clId="{373C8BA6-D84E-6940-A830-FCD09D250000}" dt="2024-09-01T09:28:49.169" v="2212" actId="27636"/>
        <pc:sldMkLst>
          <pc:docMk/>
          <pc:sldMk cId="0" sldId="277"/>
        </pc:sldMkLst>
        <pc:spChg chg="mod">
          <ac:chgData name="Stef Reymenants" userId="765c9126-150d-4086-81de-860812b27ffd" providerId="ADAL" clId="{373C8BA6-D84E-6940-A830-FCD09D250000}" dt="2024-08-31T13:36:57.626" v="136"/>
          <ac:spMkLst>
            <pc:docMk/>
            <pc:sldMk cId="0" sldId="277"/>
            <ac:spMk id="376" creationId="{00000000-0000-0000-0000-000000000000}"/>
          </ac:spMkLst>
        </pc:spChg>
        <pc:spChg chg="mod">
          <ac:chgData name="Stef Reymenants" userId="765c9126-150d-4086-81de-860812b27ffd" providerId="ADAL" clId="{373C8BA6-D84E-6940-A830-FCD09D250000}" dt="2024-09-01T09:28:49.169" v="2212" actId="27636"/>
          <ac:spMkLst>
            <pc:docMk/>
            <pc:sldMk cId="0" sldId="277"/>
            <ac:spMk id="377" creationId="{00000000-0000-0000-0000-000000000000}"/>
          </ac:spMkLst>
        </pc:spChg>
      </pc:sldChg>
      <pc:sldChg chg="addSp delSp modSp mod">
        <pc:chgData name="Stef Reymenants" userId="765c9126-150d-4086-81de-860812b27ffd" providerId="ADAL" clId="{373C8BA6-D84E-6940-A830-FCD09D250000}" dt="2024-08-31T14:24:45.205" v="1611" actId="1076"/>
        <pc:sldMkLst>
          <pc:docMk/>
          <pc:sldMk cId="0" sldId="279"/>
        </pc:sldMkLst>
        <pc:spChg chg="add del mod">
          <ac:chgData name="Stef Reymenants" userId="765c9126-150d-4086-81de-860812b27ffd" providerId="ADAL" clId="{373C8BA6-D84E-6940-A830-FCD09D250000}" dt="2024-08-31T14:24:39.571" v="1609" actId="478"/>
          <ac:spMkLst>
            <pc:docMk/>
            <pc:sldMk cId="0" sldId="279"/>
            <ac:spMk id="5" creationId="{DB4695B9-4999-D6DD-040A-4FB93EF3EDD5}"/>
          </ac:spMkLst>
        </pc:spChg>
        <pc:spChg chg="del mod">
          <ac:chgData name="Stef Reymenants" userId="765c9126-150d-4086-81de-860812b27ffd" providerId="ADAL" clId="{373C8BA6-D84E-6940-A830-FCD09D250000}" dt="2024-08-31T14:24:33.763" v="1608" actId="478"/>
          <ac:spMkLst>
            <pc:docMk/>
            <pc:sldMk cId="0" sldId="279"/>
            <ac:spMk id="390" creationId="{00000000-0000-0000-0000-000000000000}"/>
          </ac:spMkLst>
        </pc:spChg>
        <pc:spChg chg="mod">
          <ac:chgData name="Stef Reymenants" userId="765c9126-150d-4086-81de-860812b27ffd" providerId="ADAL" clId="{373C8BA6-D84E-6940-A830-FCD09D250000}" dt="2024-08-31T13:36:57.626" v="136"/>
          <ac:spMkLst>
            <pc:docMk/>
            <pc:sldMk cId="0" sldId="279"/>
            <ac:spMk id="391" creationId="{00000000-0000-0000-0000-000000000000}"/>
          </ac:spMkLst>
        </pc:spChg>
        <pc:picChg chg="add mod">
          <ac:chgData name="Stef Reymenants" userId="765c9126-150d-4086-81de-860812b27ffd" providerId="ADAL" clId="{373C8BA6-D84E-6940-A830-FCD09D250000}" dt="2024-08-31T14:24:45.205" v="1611" actId="1076"/>
          <ac:picMkLst>
            <pc:docMk/>
            <pc:sldMk cId="0" sldId="279"/>
            <ac:picMk id="3" creationId="{10828405-F3E7-718B-5720-F0006E541649}"/>
          </ac:picMkLst>
        </pc:picChg>
      </pc:sldChg>
      <pc:sldChg chg="addSp modSp mod modAnim">
        <pc:chgData name="Stef Reymenants" userId="765c9126-150d-4086-81de-860812b27ffd" providerId="ADAL" clId="{373C8BA6-D84E-6940-A830-FCD09D250000}" dt="2024-08-31T13:44:31.398" v="234" actId="2711"/>
        <pc:sldMkLst>
          <pc:docMk/>
          <pc:sldMk cId="1806135192" sldId="280"/>
        </pc:sldMkLst>
        <pc:spChg chg="mod">
          <ac:chgData name="Stef Reymenants" userId="765c9126-150d-4086-81de-860812b27ffd" providerId="ADAL" clId="{373C8BA6-D84E-6940-A830-FCD09D250000}" dt="2024-08-31T13:44:31.398" v="234" actId="2711"/>
          <ac:spMkLst>
            <pc:docMk/>
            <pc:sldMk cId="1806135192" sldId="280"/>
            <ac:spMk id="194" creationId="{00000000-0000-0000-0000-000000000000}"/>
          </ac:spMkLst>
        </pc:spChg>
        <pc:spChg chg="mod">
          <ac:chgData name="Stef Reymenants" userId="765c9126-150d-4086-81de-860812b27ffd" providerId="ADAL" clId="{373C8BA6-D84E-6940-A830-FCD09D250000}" dt="2024-08-31T13:41:50.965" v="226" actId="20577"/>
          <ac:spMkLst>
            <pc:docMk/>
            <pc:sldMk cId="1806135192" sldId="280"/>
            <ac:spMk id="195" creationId="{00000000-0000-0000-0000-000000000000}"/>
          </ac:spMkLst>
        </pc:spChg>
        <pc:picChg chg="add mod">
          <ac:chgData name="Stef Reymenants" userId="765c9126-150d-4086-81de-860812b27ffd" providerId="ADAL" clId="{373C8BA6-D84E-6940-A830-FCD09D250000}" dt="2024-08-31T13:43:47.520" v="229" actId="1076"/>
          <ac:picMkLst>
            <pc:docMk/>
            <pc:sldMk cId="1806135192" sldId="280"/>
            <ac:picMk id="3" creationId="{C9D8F135-D908-AA9D-1822-7EB7264D5F3F}"/>
          </ac:picMkLst>
        </pc:picChg>
      </pc:sldChg>
      <pc:sldChg chg="addSp modSp new mod">
        <pc:chgData name="Stef Reymenants" userId="765c9126-150d-4086-81de-860812b27ffd" providerId="ADAL" clId="{373C8BA6-D84E-6940-A830-FCD09D250000}" dt="2024-08-31T14:08:35.735" v="882" actId="1076"/>
        <pc:sldMkLst>
          <pc:docMk/>
          <pc:sldMk cId="1529893101" sldId="281"/>
        </pc:sldMkLst>
        <pc:picChg chg="add mod">
          <ac:chgData name="Stef Reymenants" userId="765c9126-150d-4086-81de-860812b27ffd" providerId="ADAL" clId="{373C8BA6-D84E-6940-A830-FCD09D250000}" dt="2024-08-31T14:08:35.735" v="882" actId="1076"/>
          <ac:picMkLst>
            <pc:docMk/>
            <pc:sldMk cId="1529893101" sldId="281"/>
            <ac:picMk id="4" creationId="{9A7C3F64-92A8-6415-B9C8-5C0CFF7ADD6B}"/>
          </ac:picMkLst>
        </pc:picChg>
      </pc:sldChg>
      <pc:sldChg chg="addSp modSp add mod modAnim">
        <pc:chgData name="Stef Reymenants" userId="765c9126-150d-4086-81de-860812b27ffd" providerId="ADAL" clId="{373C8BA6-D84E-6940-A830-FCD09D250000}" dt="2024-09-01T09:43:56.181" v="2750" actId="20577"/>
        <pc:sldMkLst>
          <pc:docMk/>
          <pc:sldMk cId="2034838961" sldId="282"/>
        </pc:sldMkLst>
        <pc:spChg chg="mod">
          <ac:chgData name="Stef Reymenants" userId="765c9126-150d-4086-81de-860812b27ffd" providerId="ADAL" clId="{373C8BA6-D84E-6940-A830-FCD09D250000}" dt="2024-09-01T09:43:56.181" v="2750" actId="20577"/>
          <ac:spMkLst>
            <pc:docMk/>
            <pc:sldMk cId="2034838961" sldId="282"/>
            <ac:spMk id="320" creationId="{00000000-0000-0000-0000-000000000000}"/>
          </ac:spMkLst>
        </pc:spChg>
        <pc:picChg chg="add mod">
          <ac:chgData name="Stef Reymenants" userId="765c9126-150d-4086-81de-860812b27ffd" providerId="ADAL" clId="{373C8BA6-D84E-6940-A830-FCD09D250000}" dt="2024-09-01T09:43:44.084" v="2737" actId="1076"/>
          <ac:picMkLst>
            <pc:docMk/>
            <pc:sldMk cId="2034838961" sldId="282"/>
            <ac:picMk id="3" creationId="{3217F460-5511-80F9-A9F2-8A0447C8E6E4}"/>
          </ac:picMkLst>
        </pc:picChg>
      </pc:sldChg>
      <pc:sldChg chg="addSp delSp modSp new mod delAnim modAnim">
        <pc:chgData name="Stef Reymenants" userId="765c9126-150d-4086-81de-860812b27ffd" providerId="ADAL" clId="{373C8BA6-D84E-6940-A830-FCD09D250000}" dt="2024-09-01T09:32:38.530" v="2335"/>
        <pc:sldMkLst>
          <pc:docMk/>
          <pc:sldMk cId="3552716052" sldId="283"/>
        </pc:sldMkLst>
        <pc:spChg chg="mod">
          <ac:chgData name="Stef Reymenants" userId="765c9126-150d-4086-81de-860812b27ffd" providerId="ADAL" clId="{373C8BA6-D84E-6940-A830-FCD09D250000}" dt="2024-08-31T14:25:46.319" v="1640" actId="20577"/>
          <ac:spMkLst>
            <pc:docMk/>
            <pc:sldMk cId="3552716052" sldId="283"/>
            <ac:spMk id="2" creationId="{1AE80C2F-7AE1-5741-A7EC-FF59F63AFB56}"/>
          </ac:spMkLst>
        </pc:spChg>
        <pc:spChg chg="mod">
          <ac:chgData name="Stef Reymenants" userId="765c9126-150d-4086-81de-860812b27ffd" providerId="ADAL" clId="{373C8BA6-D84E-6940-A830-FCD09D250000}" dt="2024-08-31T14:31:51.450" v="1814" actId="20577"/>
          <ac:spMkLst>
            <pc:docMk/>
            <pc:sldMk cId="3552716052" sldId="283"/>
            <ac:spMk id="3" creationId="{8692F7F7-3EEB-987B-4C3A-2D783A076CBB}"/>
          </ac:spMkLst>
        </pc:spChg>
        <pc:picChg chg="add del mod">
          <ac:chgData name="Stef Reymenants" userId="765c9126-150d-4086-81de-860812b27ffd" providerId="ADAL" clId="{373C8BA6-D84E-6940-A830-FCD09D250000}" dt="2024-09-01T09:31:52.329" v="2328" actId="478"/>
          <ac:picMkLst>
            <pc:docMk/>
            <pc:sldMk cId="3552716052" sldId="283"/>
            <ac:picMk id="5" creationId="{1F42F40E-AA3B-4D46-543D-A309EF22F774}"/>
          </ac:picMkLst>
        </pc:picChg>
        <pc:picChg chg="add mod">
          <ac:chgData name="Stef Reymenants" userId="765c9126-150d-4086-81de-860812b27ffd" providerId="ADAL" clId="{373C8BA6-D84E-6940-A830-FCD09D250000}" dt="2024-09-01T09:32:35.774" v="2334" actId="1076"/>
          <ac:picMkLst>
            <pc:docMk/>
            <pc:sldMk cId="3552716052" sldId="283"/>
            <ac:picMk id="6" creationId="{138D293F-1379-3DB8-4AEF-A24ECFBCA7DF}"/>
          </ac:picMkLst>
        </pc:picChg>
      </pc:sldChg>
      <pc:sldChg chg="addSp modSp add mod modAnim">
        <pc:chgData name="Stef Reymenants" userId="765c9126-150d-4086-81de-860812b27ffd" providerId="ADAL" clId="{373C8BA6-D84E-6940-A830-FCD09D250000}" dt="2024-09-01T10:06:41.499" v="2911"/>
        <pc:sldMkLst>
          <pc:docMk/>
          <pc:sldMk cId="1176668572" sldId="284"/>
        </pc:sldMkLst>
        <pc:spChg chg="mod">
          <ac:chgData name="Stef Reymenants" userId="765c9126-150d-4086-81de-860812b27ffd" providerId="ADAL" clId="{373C8BA6-D84E-6940-A830-FCD09D250000}" dt="2024-09-01T09:48:05.582" v="2886" actId="20577"/>
          <ac:spMkLst>
            <pc:docMk/>
            <pc:sldMk cId="1176668572" sldId="284"/>
            <ac:spMk id="354" creationId="{00000000-0000-0000-0000-000000000000}"/>
          </ac:spMkLst>
        </pc:spChg>
        <pc:spChg chg="mod">
          <ac:chgData name="Stef Reymenants" userId="765c9126-150d-4086-81de-860812b27ffd" providerId="ADAL" clId="{373C8BA6-D84E-6940-A830-FCD09D250000}" dt="2024-09-01T09:48:08.960" v="2887" actId="20577"/>
          <ac:spMkLst>
            <pc:docMk/>
            <pc:sldMk cId="1176668572" sldId="284"/>
            <ac:spMk id="355" creationId="{00000000-0000-0000-0000-000000000000}"/>
          </ac:spMkLst>
        </pc:spChg>
        <pc:picChg chg="add mod">
          <ac:chgData name="Stef Reymenants" userId="765c9126-150d-4086-81de-860812b27ffd" providerId="ADAL" clId="{373C8BA6-D84E-6940-A830-FCD09D250000}" dt="2024-09-01T10:06:30.276" v="2910" actId="14100"/>
          <ac:picMkLst>
            <pc:docMk/>
            <pc:sldMk cId="1176668572" sldId="284"/>
            <ac:picMk id="3" creationId="{B8AD7616-1AA3-6C23-7080-8DB2DB733510}"/>
          </ac:picMkLst>
        </pc:picChg>
        <pc:picChg chg="add mod">
          <ac:chgData name="Stef Reymenants" userId="765c9126-150d-4086-81de-860812b27ffd" providerId="ADAL" clId="{373C8BA6-D84E-6940-A830-FCD09D250000}" dt="2024-09-01T10:06:15.708" v="2905" actId="1076"/>
          <ac:picMkLst>
            <pc:docMk/>
            <pc:sldMk cId="1176668572" sldId="284"/>
            <ac:picMk id="1026" creationId="{43CB1EBB-B3E5-1729-54DB-26658749E0D5}"/>
          </ac:picMkLst>
        </pc:picChg>
        <pc:picChg chg="add mod">
          <ac:chgData name="Stef Reymenants" userId="765c9126-150d-4086-81de-860812b27ffd" providerId="ADAL" clId="{373C8BA6-D84E-6940-A830-FCD09D250000}" dt="2024-09-01T10:06:19.005" v="2906" actId="1076"/>
          <ac:picMkLst>
            <pc:docMk/>
            <pc:sldMk cId="1176668572" sldId="284"/>
            <ac:picMk id="1028" creationId="{5C9BA428-DF86-C02A-3F42-276CAA76E336}"/>
          </ac:picMkLst>
        </pc:picChg>
      </pc:sldChg>
      <pc:sldMasterChg chg="setBg modSldLayout">
        <pc:chgData name="Stef Reymenants" userId="765c9126-150d-4086-81de-860812b27ffd" providerId="ADAL" clId="{373C8BA6-D84E-6940-A830-FCD09D250000}" dt="2024-08-31T13:41:37.522" v="223"/>
        <pc:sldMasterMkLst>
          <pc:docMk/>
          <pc:sldMasterMk cId="2387923299" sldId="2147483743"/>
        </pc:sldMasterMkLst>
        <pc:sldLayoutChg chg="setBg">
          <pc:chgData name="Stef Reymenants" userId="765c9126-150d-4086-81de-860812b27ffd" providerId="ADAL" clId="{373C8BA6-D84E-6940-A830-FCD09D250000}" dt="2024-08-31T13:41:37.522" v="223"/>
          <pc:sldLayoutMkLst>
            <pc:docMk/>
            <pc:sldMasterMk cId="2387923299" sldId="2147483743"/>
            <pc:sldLayoutMk cId="759111783" sldId="2147483744"/>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2089856744" sldId="2147483745"/>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3481777111" sldId="2147483746"/>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2788846021" sldId="2147483747"/>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898403682" sldId="2147483748"/>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1593403893" sldId="2147483749"/>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2141152629" sldId="2147483750"/>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3565225417" sldId="2147483751"/>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2558223666" sldId="2147483752"/>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3811624573" sldId="2147483753"/>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3876611878" sldId="2147483754"/>
          </pc:sldLayoutMkLst>
        </pc:sldLayoutChg>
        <pc:sldLayoutChg chg="setBg">
          <pc:chgData name="Stef Reymenants" userId="765c9126-150d-4086-81de-860812b27ffd" providerId="ADAL" clId="{373C8BA6-D84E-6940-A830-FCD09D250000}" dt="2024-08-31T13:41:37.522" v="223"/>
          <pc:sldLayoutMkLst>
            <pc:docMk/>
            <pc:sldMasterMk cId="2387923299" sldId="2147483743"/>
            <pc:sldLayoutMk cId="4013513181" sldId="21474837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58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7" name="Google Shape;3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43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65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75911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381162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387661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fbeelding met bijschrift" type="picTx">
  <p:cSld name="1_Afbeelding met bijschrift">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a:spLocks noGrp="1"/>
          </p:cNvSpPr>
          <p:nvPr>
            <p:ph type="pic" idx="2"/>
          </p:nvPr>
        </p:nvSpPr>
        <p:spPr>
          <a:xfrm>
            <a:off x="677334" y="609600"/>
            <a:ext cx="8596668" cy="3845718"/>
          </a:xfrm>
          <a:prstGeom prst="rect">
            <a:avLst/>
          </a:prstGeom>
          <a:noFill/>
          <a:ln>
            <a:noFill/>
          </a:ln>
        </p:spPr>
      </p:sp>
      <p:sp>
        <p:nvSpPr>
          <p:cNvPr id="52" name="Google Shape;52;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53" name="Google Shape;53;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401351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208985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348177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278884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89840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159340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214115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356522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25582236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lvl="0" indent="0" algn="r" rtl="0">
              <a:spcBef>
                <a:spcPts val="0"/>
              </a:spcBef>
              <a:spcAft>
                <a:spcPts val="0"/>
              </a:spcAft>
              <a:buNone/>
            </a:pPr>
            <a:fld id="{00000000-1234-1234-1234-123412341234}" type="slidenum">
              <a:rPr lang="nl-BE" smtClean="0"/>
              <a:t>‹nr.›</a:t>
            </a:fld>
            <a:endParaRPr lang="nl-BE"/>
          </a:p>
        </p:txBody>
      </p:sp>
    </p:spTree>
    <p:extLst>
      <p:ext uri="{BB962C8B-B14F-4D97-AF65-F5344CB8AC3E}">
        <p14:creationId xmlns:p14="http://schemas.microsoft.com/office/powerpoint/2010/main" val="238792329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egentiaanvzw.be/2-Info_bestanden%20%28pdf-foto-word-ppt%29/2024-2025/Infobrochure_DGR_2024_FIN.pdf" TargetMode="External"/><Relationship Id="rId2" Type="http://schemas.openxmlformats.org/officeDocument/2006/relationships/hyperlink" Target="https://degentiaanvzw.be/inschrijve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58041895385928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decathlon.be/nl/p/set-van-2-enkel-en-polsgewichten-0-5-kg/_/R-p-152954?mc=8358970" TargetMode="External"/><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mp-gymnastics.com/products/floor-blocks?variant=47550587765064" TargetMode="External"/><Relationship Id="rId4" Type="http://schemas.openxmlformats.org/officeDocument/2006/relationships/hyperlink" Target="https://www.gymfed.be/shop#!/Steuntjes/c/3319008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jmsport.be/teamwear/clubshops/de-gentiaan.html?fbclid=IwAR0Nwnj_y-91h93DYEj0HOQmZMvGCzvJPzkRkRgFJINmt07_GCb1rrkyp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tef.reymenants@gmail.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egentiaanvzw.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ymfed.be/kalender/training/229090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0" name="Afbeelding 9" descr="Afbeelding met persoon, kleding, sport, vrouw&#10;&#10;Automatisch gegenereerde beschrijving">
            <a:extLst>
              <a:ext uri="{FF2B5EF4-FFF2-40B4-BE49-F238E27FC236}">
                <a16:creationId xmlns:a16="http://schemas.microsoft.com/office/drawing/2014/main" id="{F8BDC16F-38E8-6ADE-31A8-DDF35EBE14BC}"/>
              </a:ext>
            </a:extLst>
          </p:cNvPr>
          <p:cNvPicPr>
            <a:picLocks noChangeAspect="1"/>
          </p:cNvPicPr>
          <p:nvPr/>
        </p:nvPicPr>
        <p:blipFill>
          <a:blip r:embed="rId3"/>
          <a:stretch>
            <a:fillRect/>
          </a:stretch>
        </p:blipFill>
        <p:spPr>
          <a:xfrm>
            <a:off x="0" y="0"/>
            <a:ext cx="12192000" cy="6865256"/>
          </a:xfrm>
          <a:prstGeom prst="rect">
            <a:avLst/>
          </a:prstGeom>
        </p:spPr>
      </p:pic>
      <p:sp>
        <p:nvSpPr>
          <p:cNvPr id="20" name="Vrije vorm 19">
            <a:extLst>
              <a:ext uri="{FF2B5EF4-FFF2-40B4-BE49-F238E27FC236}">
                <a16:creationId xmlns:a16="http://schemas.microsoft.com/office/drawing/2014/main" id="{579F1F8F-3905-FF8D-8D64-669ADA82E409}"/>
              </a:ext>
            </a:extLst>
          </p:cNvPr>
          <p:cNvSpPr/>
          <p:nvPr/>
        </p:nvSpPr>
        <p:spPr>
          <a:xfrm>
            <a:off x="0" y="0"/>
            <a:ext cx="12192000" cy="1683657"/>
          </a:xfrm>
          <a:custGeom>
            <a:avLst/>
            <a:gdLst/>
            <a:ahLst/>
            <a:cxnLst/>
            <a:rect l="l" t="t" r="r" b="b"/>
            <a:pathLst>
              <a:path w="12192000" h="1683657">
                <a:moveTo>
                  <a:pt x="7189602" y="1423199"/>
                </a:moveTo>
                <a:lnTo>
                  <a:pt x="7189602" y="1502078"/>
                </a:lnTo>
                <a:lnTo>
                  <a:pt x="7352569" y="1502078"/>
                </a:lnTo>
                <a:lnTo>
                  <a:pt x="7352569" y="1423199"/>
                </a:lnTo>
                <a:close/>
                <a:moveTo>
                  <a:pt x="7020385" y="1412781"/>
                </a:moveTo>
                <a:lnTo>
                  <a:pt x="7020385" y="1518821"/>
                </a:lnTo>
                <a:lnTo>
                  <a:pt x="6952296" y="1518821"/>
                </a:lnTo>
                <a:close/>
                <a:moveTo>
                  <a:pt x="7857357" y="1357714"/>
                </a:moveTo>
                <a:cubicBezTo>
                  <a:pt x="7871305" y="1357714"/>
                  <a:pt x="7882514" y="1367673"/>
                  <a:pt x="7890983" y="1387591"/>
                </a:cubicBezTo>
                <a:cubicBezTo>
                  <a:pt x="7898703" y="1406260"/>
                  <a:pt x="7902563" y="1429784"/>
                  <a:pt x="7902563" y="1458162"/>
                </a:cubicBezTo>
                <a:cubicBezTo>
                  <a:pt x="7902563" y="1528367"/>
                  <a:pt x="7887495" y="1563469"/>
                  <a:pt x="7857357" y="1563469"/>
                </a:cubicBezTo>
                <a:cubicBezTo>
                  <a:pt x="7827219" y="1563469"/>
                  <a:pt x="7812150" y="1528367"/>
                  <a:pt x="7812150" y="1458162"/>
                </a:cubicBezTo>
                <a:cubicBezTo>
                  <a:pt x="7812150" y="1429784"/>
                  <a:pt x="7816011" y="1406260"/>
                  <a:pt x="7823731" y="1387591"/>
                </a:cubicBezTo>
                <a:cubicBezTo>
                  <a:pt x="7832199" y="1367673"/>
                  <a:pt x="7843408" y="1357714"/>
                  <a:pt x="7857357" y="1357714"/>
                </a:cubicBezTo>
                <a:close/>
                <a:moveTo>
                  <a:pt x="6371457" y="1357714"/>
                </a:moveTo>
                <a:cubicBezTo>
                  <a:pt x="6385405" y="1357714"/>
                  <a:pt x="6396614" y="1367673"/>
                  <a:pt x="6405083" y="1387591"/>
                </a:cubicBezTo>
                <a:cubicBezTo>
                  <a:pt x="6412803" y="1406260"/>
                  <a:pt x="6416663" y="1429784"/>
                  <a:pt x="6416663" y="1458162"/>
                </a:cubicBezTo>
                <a:cubicBezTo>
                  <a:pt x="6416663" y="1528367"/>
                  <a:pt x="6401595" y="1563469"/>
                  <a:pt x="6371457" y="1563469"/>
                </a:cubicBezTo>
                <a:cubicBezTo>
                  <a:pt x="6341319" y="1563469"/>
                  <a:pt x="6326250" y="1528367"/>
                  <a:pt x="6326250" y="1458162"/>
                </a:cubicBezTo>
                <a:cubicBezTo>
                  <a:pt x="6326250" y="1429784"/>
                  <a:pt x="6330111" y="1406260"/>
                  <a:pt x="6337831" y="1387591"/>
                </a:cubicBezTo>
                <a:cubicBezTo>
                  <a:pt x="6346299" y="1367673"/>
                  <a:pt x="6357508" y="1357714"/>
                  <a:pt x="6371457" y="1357714"/>
                </a:cubicBezTo>
                <a:close/>
                <a:moveTo>
                  <a:pt x="8432614" y="1288881"/>
                </a:moveTo>
                <a:lnTo>
                  <a:pt x="8388338" y="1459662"/>
                </a:lnTo>
                <a:cubicBezTo>
                  <a:pt x="8392059" y="1459662"/>
                  <a:pt x="8399376" y="1459166"/>
                  <a:pt x="8410290" y="1458173"/>
                </a:cubicBezTo>
                <a:cubicBezTo>
                  <a:pt x="8419468" y="1457181"/>
                  <a:pt x="8427158" y="1456933"/>
                  <a:pt x="8433358" y="1457429"/>
                </a:cubicBezTo>
                <a:cubicBezTo>
                  <a:pt x="8488177" y="1461386"/>
                  <a:pt x="8515586" y="1479804"/>
                  <a:pt x="8515586" y="1512682"/>
                </a:cubicBezTo>
                <a:cubicBezTo>
                  <a:pt x="8515586" y="1549765"/>
                  <a:pt x="8490410" y="1568306"/>
                  <a:pt x="8440056" y="1568306"/>
                </a:cubicBezTo>
                <a:cubicBezTo>
                  <a:pt x="8420708" y="1568306"/>
                  <a:pt x="8402228" y="1564461"/>
                  <a:pt x="8384618" y="1556772"/>
                </a:cubicBezTo>
                <a:lnTo>
                  <a:pt x="8384618" y="1632616"/>
                </a:lnTo>
                <a:cubicBezTo>
                  <a:pt x="8410142" y="1640096"/>
                  <a:pt x="8431950" y="1643836"/>
                  <a:pt x="8450038" y="1643836"/>
                </a:cubicBezTo>
                <a:cubicBezTo>
                  <a:pt x="8490182" y="1643836"/>
                  <a:pt x="8524008" y="1632940"/>
                  <a:pt x="8551514" y="1611147"/>
                </a:cubicBezTo>
                <a:cubicBezTo>
                  <a:pt x="8582628" y="1586377"/>
                  <a:pt x="8598186" y="1552445"/>
                  <a:pt x="8598186" y="1509351"/>
                </a:cubicBezTo>
                <a:cubicBezTo>
                  <a:pt x="8598186" y="1474430"/>
                  <a:pt x="8587706" y="1447311"/>
                  <a:pt x="8566746" y="1427992"/>
                </a:cubicBezTo>
                <a:cubicBezTo>
                  <a:pt x="8545786" y="1408674"/>
                  <a:pt x="8517198" y="1399014"/>
                  <a:pt x="8480984" y="1399014"/>
                </a:cubicBezTo>
                <a:lnTo>
                  <a:pt x="8494750" y="1351017"/>
                </a:lnTo>
                <a:lnTo>
                  <a:pt x="8588140" y="1351017"/>
                </a:lnTo>
                <a:lnTo>
                  <a:pt x="8604139" y="1288881"/>
                </a:lnTo>
                <a:close/>
                <a:moveTo>
                  <a:pt x="7020385" y="1288881"/>
                </a:moveTo>
                <a:lnTo>
                  <a:pt x="6876766" y="1524774"/>
                </a:lnTo>
                <a:lnTo>
                  <a:pt x="6876766" y="1585421"/>
                </a:lnTo>
                <a:lnTo>
                  <a:pt x="7020385" y="1585421"/>
                </a:lnTo>
                <a:lnTo>
                  <a:pt x="7020385" y="1636395"/>
                </a:lnTo>
                <a:lnTo>
                  <a:pt x="7095543" y="1636395"/>
                </a:lnTo>
                <a:lnTo>
                  <a:pt x="7095543" y="1585421"/>
                </a:lnTo>
                <a:lnTo>
                  <a:pt x="7107821" y="1585421"/>
                </a:lnTo>
                <a:lnTo>
                  <a:pt x="7134982" y="1518821"/>
                </a:lnTo>
                <a:lnTo>
                  <a:pt x="7095543" y="1518821"/>
                </a:lnTo>
                <a:lnTo>
                  <a:pt x="7095543" y="1288881"/>
                </a:lnTo>
                <a:close/>
                <a:moveTo>
                  <a:pt x="8140858" y="1278836"/>
                </a:moveTo>
                <a:cubicBezTo>
                  <a:pt x="8116840" y="1278836"/>
                  <a:pt x="8093318" y="1281704"/>
                  <a:pt x="8070293" y="1287440"/>
                </a:cubicBezTo>
                <a:lnTo>
                  <a:pt x="8070293" y="1362551"/>
                </a:lnTo>
                <a:cubicBezTo>
                  <a:pt x="8089392" y="1355358"/>
                  <a:pt x="8105887" y="1351761"/>
                  <a:pt x="8119778" y="1351761"/>
                </a:cubicBezTo>
                <a:cubicBezTo>
                  <a:pt x="8141358" y="1351761"/>
                  <a:pt x="8158721" y="1356716"/>
                  <a:pt x="8171868" y="1366627"/>
                </a:cubicBezTo>
                <a:cubicBezTo>
                  <a:pt x="8186254" y="1377029"/>
                  <a:pt x="8193448" y="1391644"/>
                  <a:pt x="8193448" y="1410473"/>
                </a:cubicBezTo>
                <a:cubicBezTo>
                  <a:pt x="8193448" y="1430041"/>
                  <a:pt x="8184890" y="1451096"/>
                  <a:pt x="8167775" y="1473638"/>
                </a:cubicBezTo>
                <a:lnTo>
                  <a:pt x="8046480" y="1631930"/>
                </a:lnTo>
                <a:lnTo>
                  <a:pt x="8046480" y="1636395"/>
                </a:lnTo>
                <a:lnTo>
                  <a:pt x="8268606" y="1636395"/>
                </a:lnTo>
                <a:lnTo>
                  <a:pt x="8304325" y="1556028"/>
                </a:lnTo>
                <a:lnTo>
                  <a:pt x="8197169" y="1556028"/>
                </a:lnTo>
                <a:lnTo>
                  <a:pt x="8248142" y="1481143"/>
                </a:lnTo>
                <a:cubicBezTo>
                  <a:pt x="8267986" y="1452083"/>
                  <a:pt x="8277908" y="1422400"/>
                  <a:pt x="8277908" y="1392096"/>
                </a:cubicBezTo>
                <a:cubicBezTo>
                  <a:pt x="8277908" y="1358815"/>
                  <a:pt x="8265217" y="1331618"/>
                  <a:pt x="8239838" y="1310505"/>
                </a:cubicBezTo>
                <a:cubicBezTo>
                  <a:pt x="8214457" y="1289392"/>
                  <a:pt x="8181464" y="1278836"/>
                  <a:pt x="8140858" y="1278836"/>
                </a:cubicBezTo>
                <a:close/>
                <a:moveTo>
                  <a:pt x="7857357" y="1278836"/>
                </a:moveTo>
                <a:cubicBezTo>
                  <a:pt x="7817976" y="1278836"/>
                  <a:pt x="7786520" y="1296819"/>
                  <a:pt x="7762991" y="1332786"/>
                </a:cubicBezTo>
                <a:cubicBezTo>
                  <a:pt x="7741193" y="1366024"/>
                  <a:pt x="7730295" y="1407572"/>
                  <a:pt x="7730295" y="1457429"/>
                </a:cubicBezTo>
                <a:cubicBezTo>
                  <a:pt x="7730295" y="1512248"/>
                  <a:pt x="7741193" y="1556524"/>
                  <a:pt x="7762991" y="1590258"/>
                </a:cubicBezTo>
                <a:cubicBezTo>
                  <a:pt x="7786024" y="1625977"/>
                  <a:pt x="7817479" y="1643836"/>
                  <a:pt x="7857357" y="1643836"/>
                </a:cubicBezTo>
                <a:cubicBezTo>
                  <a:pt x="7897234" y="1643836"/>
                  <a:pt x="7928690" y="1625977"/>
                  <a:pt x="7951723" y="1590258"/>
                </a:cubicBezTo>
                <a:cubicBezTo>
                  <a:pt x="7973520" y="1556524"/>
                  <a:pt x="7984419" y="1512248"/>
                  <a:pt x="7984419" y="1457429"/>
                </a:cubicBezTo>
                <a:cubicBezTo>
                  <a:pt x="7984419" y="1407572"/>
                  <a:pt x="7973520" y="1366024"/>
                  <a:pt x="7951723" y="1332786"/>
                </a:cubicBezTo>
                <a:cubicBezTo>
                  <a:pt x="7928193" y="1296819"/>
                  <a:pt x="7896738" y="1278836"/>
                  <a:pt x="7857357" y="1278836"/>
                </a:cubicBezTo>
                <a:close/>
                <a:moveTo>
                  <a:pt x="7512208" y="1278836"/>
                </a:moveTo>
                <a:cubicBezTo>
                  <a:pt x="7488190" y="1278836"/>
                  <a:pt x="7464668" y="1281704"/>
                  <a:pt x="7441643" y="1287440"/>
                </a:cubicBezTo>
                <a:lnTo>
                  <a:pt x="7441643" y="1362551"/>
                </a:lnTo>
                <a:cubicBezTo>
                  <a:pt x="7460742" y="1355358"/>
                  <a:pt x="7477237" y="1351761"/>
                  <a:pt x="7491128" y="1351761"/>
                </a:cubicBezTo>
                <a:cubicBezTo>
                  <a:pt x="7512708" y="1351761"/>
                  <a:pt x="7530071" y="1356716"/>
                  <a:pt x="7543218" y="1366627"/>
                </a:cubicBezTo>
                <a:cubicBezTo>
                  <a:pt x="7557604" y="1377029"/>
                  <a:pt x="7564798" y="1391644"/>
                  <a:pt x="7564798" y="1410473"/>
                </a:cubicBezTo>
                <a:cubicBezTo>
                  <a:pt x="7564798" y="1430041"/>
                  <a:pt x="7556240" y="1451096"/>
                  <a:pt x="7539125" y="1473638"/>
                </a:cubicBezTo>
                <a:lnTo>
                  <a:pt x="7417830" y="1631930"/>
                </a:lnTo>
                <a:lnTo>
                  <a:pt x="7417830" y="1636395"/>
                </a:lnTo>
                <a:lnTo>
                  <a:pt x="7639956" y="1636395"/>
                </a:lnTo>
                <a:lnTo>
                  <a:pt x="7675675" y="1556028"/>
                </a:lnTo>
                <a:lnTo>
                  <a:pt x="7568519" y="1556028"/>
                </a:lnTo>
                <a:lnTo>
                  <a:pt x="7619492" y="1481143"/>
                </a:lnTo>
                <a:cubicBezTo>
                  <a:pt x="7639336" y="1452083"/>
                  <a:pt x="7649258" y="1422400"/>
                  <a:pt x="7649258" y="1392096"/>
                </a:cubicBezTo>
                <a:cubicBezTo>
                  <a:pt x="7649258" y="1358815"/>
                  <a:pt x="7636567" y="1331618"/>
                  <a:pt x="7611188" y="1310505"/>
                </a:cubicBezTo>
                <a:cubicBezTo>
                  <a:pt x="7585807" y="1289392"/>
                  <a:pt x="7552814" y="1278836"/>
                  <a:pt x="7512208" y="1278836"/>
                </a:cubicBezTo>
                <a:close/>
                <a:moveTo>
                  <a:pt x="6654958" y="1278836"/>
                </a:moveTo>
                <a:cubicBezTo>
                  <a:pt x="6630940" y="1278836"/>
                  <a:pt x="6607418" y="1281704"/>
                  <a:pt x="6584393" y="1287440"/>
                </a:cubicBezTo>
                <a:lnTo>
                  <a:pt x="6584393" y="1362551"/>
                </a:lnTo>
                <a:cubicBezTo>
                  <a:pt x="6603492" y="1355358"/>
                  <a:pt x="6619987" y="1351761"/>
                  <a:pt x="6633878" y="1351761"/>
                </a:cubicBezTo>
                <a:cubicBezTo>
                  <a:pt x="6655458" y="1351761"/>
                  <a:pt x="6672821" y="1356716"/>
                  <a:pt x="6685968" y="1366627"/>
                </a:cubicBezTo>
                <a:cubicBezTo>
                  <a:pt x="6700354" y="1377029"/>
                  <a:pt x="6707548" y="1391644"/>
                  <a:pt x="6707548" y="1410473"/>
                </a:cubicBezTo>
                <a:cubicBezTo>
                  <a:pt x="6707548" y="1430041"/>
                  <a:pt x="6698990" y="1451096"/>
                  <a:pt x="6681875" y="1473638"/>
                </a:cubicBezTo>
                <a:lnTo>
                  <a:pt x="6560580" y="1631930"/>
                </a:lnTo>
                <a:lnTo>
                  <a:pt x="6560580" y="1636395"/>
                </a:lnTo>
                <a:lnTo>
                  <a:pt x="6782706" y="1636395"/>
                </a:lnTo>
                <a:lnTo>
                  <a:pt x="6818425" y="1556028"/>
                </a:lnTo>
                <a:lnTo>
                  <a:pt x="6711269" y="1556028"/>
                </a:lnTo>
                <a:lnTo>
                  <a:pt x="6762242" y="1481143"/>
                </a:lnTo>
                <a:cubicBezTo>
                  <a:pt x="6782086" y="1452083"/>
                  <a:pt x="6792008" y="1422400"/>
                  <a:pt x="6792008" y="1392096"/>
                </a:cubicBezTo>
                <a:cubicBezTo>
                  <a:pt x="6792008" y="1358815"/>
                  <a:pt x="6779317" y="1331618"/>
                  <a:pt x="6753938" y="1310505"/>
                </a:cubicBezTo>
                <a:cubicBezTo>
                  <a:pt x="6728557" y="1289392"/>
                  <a:pt x="6695564" y="1278836"/>
                  <a:pt x="6654958" y="1278836"/>
                </a:cubicBezTo>
                <a:close/>
                <a:moveTo>
                  <a:pt x="6371457" y="1278836"/>
                </a:moveTo>
                <a:cubicBezTo>
                  <a:pt x="6332076" y="1278836"/>
                  <a:pt x="6300620" y="1296819"/>
                  <a:pt x="6277091" y="1332786"/>
                </a:cubicBezTo>
                <a:cubicBezTo>
                  <a:pt x="6255293" y="1366024"/>
                  <a:pt x="6244395" y="1407572"/>
                  <a:pt x="6244395" y="1457429"/>
                </a:cubicBezTo>
                <a:cubicBezTo>
                  <a:pt x="6244395" y="1512248"/>
                  <a:pt x="6255293" y="1556524"/>
                  <a:pt x="6277091" y="1590258"/>
                </a:cubicBezTo>
                <a:cubicBezTo>
                  <a:pt x="6300124" y="1625977"/>
                  <a:pt x="6331579" y="1643836"/>
                  <a:pt x="6371457" y="1643836"/>
                </a:cubicBezTo>
                <a:cubicBezTo>
                  <a:pt x="6411334" y="1643836"/>
                  <a:pt x="6442790" y="1625977"/>
                  <a:pt x="6465823" y="1590258"/>
                </a:cubicBezTo>
                <a:cubicBezTo>
                  <a:pt x="6487620" y="1556524"/>
                  <a:pt x="6498519" y="1512248"/>
                  <a:pt x="6498519" y="1457429"/>
                </a:cubicBezTo>
                <a:cubicBezTo>
                  <a:pt x="6498519" y="1407572"/>
                  <a:pt x="6487620" y="1366024"/>
                  <a:pt x="6465823" y="1332786"/>
                </a:cubicBezTo>
                <a:cubicBezTo>
                  <a:pt x="6442293" y="1296819"/>
                  <a:pt x="6410838" y="1278836"/>
                  <a:pt x="6371457" y="1278836"/>
                </a:cubicBezTo>
                <a:close/>
                <a:moveTo>
                  <a:pt x="6026308" y="1278836"/>
                </a:moveTo>
                <a:cubicBezTo>
                  <a:pt x="6002290" y="1278836"/>
                  <a:pt x="5978768" y="1281704"/>
                  <a:pt x="5955742" y="1287440"/>
                </a:cubicBezTo>
                <a:lnTo>
                  <a:pt x="5955742" y="1362551"/>
                </a:lnTo>
                <a:cubicBezTo>
                  <a:pt x="5974842" y="1355358"/>
                  <a:pt x="5991337" y="1351761"/>
                  <a:pt x="6005228" y="1351761"/>
                </a:cubicBezTo>
                <a:cubicBezTo>
                  <a:pt x="6026808" y="1351761"/>
                  <a:pt x="6044171" y="1356716"/>
                  <a:pt x="6057318" y="1366627"/>
                </a:cubicBezTo>
                <a:cubicBezTo>
                  <a:pt x="6071705" y="1377029"/>
                  <a:pt x="6078898" y="1391644"/>
                  <a:pt x="6078898" y="1410473"/>
                </a:cubicBezTo>
                <a:cubicBezTo>
                  <a:pt x="6078898" y="1430041"/>
                  <a:pt x="6070340" y="1451096"/>
                  <a:pt x="6053225" y="1473638"/>
                </a:cubicBezTo>
                <a:lnTo>
                  <a:pt x="5931930" y="1631930"/>
                </a:lnTo>
                <a:lnTo>
                  <a:pt x="5931930" y="1636395"/>
                </a:lnTo>
                <a:lnTo>
                  <a:pt x="6154056" y="1636395"/>
                </a:lnTo>
                <a:lnTo>
                  <a:pt x="6189775" y="1556028"/>
                </a:lnTo>
                <a:lnTo>
                  <a:pt x="6082618" y="1556028"/>
                </a:lnTo>
                <a:lnTo>
                  <a:pt x="6133592" y="1481143"/>
                </a:lnTo>
                <a:cubicBezTo>
                  <a:pt x="6153436" y="1452083"/>
                  <a:pt x="6163358" y="1422400"/>
                  <a:pt x="6163358" y="1392096"/>
                </a:cubicBezTo>
                <a:cubicBezTo>
                  <a:pt x="6163358" y="1358815"/>
                  <a:pt x="6150667" y="1331618"/>
                  <a:pt x="6125287" y="1310505"/>
                </a:cubicBezTo>
                <a:cubicBezTo>
                  <a:pt x="6099907" y="1289392"/>
                  <a:pt x="6066914" y="1278836"/>
                  <a:pt x="6026308" y="1278836"/>
                </a:cubicBezTo>
                <a:close/>
                <a:moveTo>
                  <a:pt x="5598927" y="371133"/>
                </a:moveTo>
                <a:lnTo>
                  <a:pt x="5653622" y="532983"/>
                </a:lnTo>
                <a:lnTo>
                  <a:pt x="5543489" y="532983"/>
                </a:lnTo>
                <a:close/>
                <a:moveTo>
                  <a:pt x="10829864" y="326856"/>
                </a:moveTo>
                <a:cubicBezTo>
                  <a:pt x="10873880" y="326856"/>
                  <a:pt x="10910562" y="343518"/>
                  <a:pt x="10939909" y="376842"/>
                </a:cubicBezTo>
                <a:cubicBezTo>
                  <a:pt x="10962787" y="402957"/>
                  <a:pt x="10974227" y="433920"/>
                  <a:pt x="10974227" y="469731"/>
                </a:cubicBezTo>
                <a:cubicBezTo>
                  <a:pt x="10974227" y="504799"/>
                  <a:pt x="10962787" y="535638"/>
                  <a:pt x="10939909" y="562249"/>
                </a:cubicBezTo>
                <a:cubicBezTo>
                  <a:pt x="10911309" y="595573"/>
                  <a:pt x="10874628" y="612234"/>
                  <a:pt x="10829864" y="612234"/>
                </a:cubicBezTo>
                <a:cubicBezTo>
                  <a:pt x="10785098" y="612234"/>
                  <a:pt x="10748540" y="595447"/>
                  <a:pt x="10720190" y="561871"/>
                </a:cubicBezTo>
                <a:cubicBezTo>
                  <a:pt x="10697311" y="534764"/>
                  <a:pt x="10685872" y="504051"/>
                  <a:pt x="10685872" y="469731"/>
                </a:cubicBezTo>
                <a:cubicBezTo>
                  <a:pt x="10685872" y="453070"/>
                  <a:pt x="10688856" y="436656"/>
                  <a:pt x="10694825" y="420490"/>
                </a:cubicBezTo>
                <a:cubicBezTo>
                  <a:pt x="10705270" y="392139"/>
                  <a:pt x="10722803" y="369446"/>
                  <a:pt x="10747424" y="352410"/>
                </a:cubicBezTo>
                <a:cubicBezTo>
                  <a:pt x="10772044" y="335374"/>
                  <a:pt x="10799524" y="326856"/>
                  <a:pt x="10829864" y="326856"/>
                </a:cubicBezTo>
                <a:close/>
                <a:moveTo>
                  <a:pt x="3047940" y="326856"/>
                </a:moveTo>
                <a:cubicBezTo>
                  <a:pt x="3091956" y="326856"/>
                  <a:pt x="3128638" y="343518"/>
                  <a:pt x="3157985" y="376842"/>
                </a:cubicBezTo>
                <a:cubicBezTo>
                  <a:pt x="3180864" y="402957"/>
                  <a:pt x="3192303" y="433920"/>
                  <a:pt x="3192303" y="469731"/>
                </a:cubicBezTo>
                <a:cubicBezTo>
                  <a:pt x="3192303" y="504799"/>
                  <a:pt x="3180864" y="535638"/>
                  <a:pt x="3157985" y="562249"/>
                </a:cubicBezTo>
                <a:cubicBezTo>
                  <a:pt x="3129386" y="595573"/>
                  <a:pt x="3092704" y="612234"/>
                  <a:pt x="3047940" y="612234"/>
                </a:cubicBezTo>
                <a:cubicBezTo>
                  <a:pt x="3003175" y="612234"/>
                  <a:pt x="2966617" y="595447"/>
                  <a:pt x="2938266" y="561871"/>
                </a:cubicBezTo>
                <a:cubicBezTo>
                  <a:pt x="2915388" y="534764"/>
                  <a:pt x="2903948" y="504051"/>
                  <a:pt x="2903948" y="469731"/>
                </a:cubicBezTo>
                <a:cubicBezTo>
                  <a:pt x="2903948" y="453070"/>
                  <a:pt x="2906932" y="436656"/>
                  <a:pt x="2912901" y="420490"/>
                </a:cubicBezTo>
                <a:cubicBezTo>
                  <a:pt x="2923347" y="392139"/>
                  <a:pt x="2940879" y="369446"/>
                  <a:pt x="2965500" y="352410"/>
                </a:cubicBezTo>
                <a:cubicBezTo>
                  <a:pt x="2990121" y="335374"/>
                  <a:pt x="3017600" y="326856"/>
                  <a:pt x="3047940" y="326856"/>
                </a:cubicBezTo>
                <a:close/>
                <a:moveTo>
                  <a:pt x="9103532" y="324252"/>
                </a:moveTo>
                <a:lnTo>
                  <a:pt x="9133734" y="324252"/>
                </a:lnTo>
                <a:cubicBezTo>
                  <a:pt x="9185435" y="324252"/>
                  <a:pt x="9224336" y="341536"/>
                  <a:pt x="9250436" y="376103"/>
                </a:cubicBezTo>
                <a:cubicBezTo>
                  <a:pt x="9270074" y="402218"/>
                  <a:pt x="9279893" y="432807"/>
                  <a:pt x="9279893" y="467871"/>
                </a:cubicBezTo>
                <a:cubicBezTo>
                  <a:pt x="9279893" y="502935"/>
                  <a:pt x="9270074" y="533648"/>
                  <a:pt x="9250436" y="560011"/>
                </a:cubicBezTo>
                <a:cubicBezTo>
                  <a:pt x="9224584" y="594578"/>
                  <a:pt x="9185684" y="611862"/>
                  <a:pt x="9133734" y="611862"/>
                </a:cubicBezTo>
                <a:lnTo>
                  <a:pt x="9103532" y="611862"/>
                </a:lnTo>
                <a:close/>
                <a:moveTo>
                  <a:pt x="6055532" y="324252"/>
                </a:moveTo>
                <a:lnTo>
                  <a:pt x="6085734" y="324252"/>
                </a:lnTo>
                <a:cubicBezTo>
                  <a:pt x="6137436" y="324252"/>
                  <a:pt x="6176337" y="341536"/>
                  <a:pt x="6202436" y="376103"/>
                </a:cubicBezTo>
                <a:cubicBezTo>
                  <a:pt x="6222074" y="402218"/>
                  <a:pt x="6231893" y="432807"/>
                  <a:pt x="6231893" y="467871"/>
                </a:cubicBezTo>
                <a:cubicBezTo>
                  <a:pt x="6231893" y="502935"/>
                  <a:pt x="6222074" y="533648"/>
                  <a:pt x="6202436" y="560011"/>
                </a:cubicBezTo>
                <a:cubicBezTo>
                  <a:pt x="6176585" y="594578"/>
                  <a:pt x="6137684" y="611862"/>
                  <a:pt x="6085734" y="611862"/>
                </a:cubicBezTo>
                <a:lnTo>
                  <a:pt x="6055532" y="611862"/>
                </a:lnTo>
                <a:close/>
                <a:moveTo>
                  <a:pt x="6960407" y="314578"/>
                </a:moveTo>
                <a:lnTo>
                  <a:pt x="6985051" y="314578"/>
                </a:lnTo>
                <a:cubicBezTo>
                  <a:pt x="7012681" y="314578"/>
                  <a:pt x="7032720" y="320390"/>
                  <a:pt x="7045169" y="332013"/>
                </a:cubicBezTo>
                <a:cubicBezTo>
                  <a:pt x="7058362" y="344381"/>
                  <a:pt x="7064959" y="359591"/>
                  <a:pt x="7064959" y="377644"/>
                </a:cubicBezTo>
                <a:cubicBezTo>
                  <a:pt x="7064959" y="395697"/>
                  <a:pt x="7058362" y="411032"/>
                  <a:pt x="7045169" y="423647"/>
                </a:cubicBezTo>
                <a:cubicBezTo>
                  <a:pt x="7032972" y="435270"/>
                  <a:pt x="7012933" y="441082"/>
                  <a:pt x="6985051" y="441082"/>
                </a:cubicBezTo>
                <a:lnTo>
                  <a:pt x="6960407" y="441082"/>
                </a:lnTo>
                <a:close/>
                <a:moveTo>
                  <a:pt x="4445807" y="314578"/>
                </a:moveTo>
                <a:lnTo>
                  <a:pt x="4470451" y="314578"/>
                </a:lnTo>
                <a:cubicBezTo>
                  <a:pt x="4498080" y="314578"/>
                  <a:pt x="4518120" y="320390"/>
                  <a:pt x="4530569" y="332013"/>
                </a:cubicBezTo>
                <a:cubicBezTo>
                  <a:pt x="4543763" y="344381"/>
                  <a:pt x="4550359" y="359591"/>
                  <a:pt x="4550359" y="377644"/>
                </a:cubicBezTo>
                <a:cubicBezTo>
                  <a:pt x="4550359" y="395697"/>
                  <a:pt x="4543763" y="411032"/>
                  <a:pt x="4530569" y="423647"/>
                </a:cubicBezTo>
                <a:cubicBezTo>
                  <a:pt x="4518372" y="435270"/>
                  <a:pt x="4498333" y="441082"/>
                  <a:pt x="4470451" y="441082"/>
                </a:cubicBezTo>
                <a:lnTo>
                  <a:pt x="4445807" y="441082"/>
                </a:lnTo>
                <a:close/>
                <a:moveTo>
                  <a:pt x="9939946" y="214119"/>
                </a:moveTo>
                <a:lnTo>
                  <a:pt x="9853626" y="721995"/>
                </a:lnTo>
                <a:lnTo>
                  <a:pt x="9985338" y="721995"/>
                </a:lnTo>
                <a:lnTo>
                  <a:pt x="10028458" y="429548"/>
                </a:lnTo>
                <a:lnTo>
                  <a:pt x="10145538" y="721995"/>
                </a:lnTo>
                <a:lnTo>
                  <a:pt x="10197948" y="721995"/>
                </a:lnTo>
                <a:lnTo>
                  <a:pt x="10320609" y="429548"/>
                </a:lnTo>
                <a:lnTo>
                  <a:pt x="10358153" y="721995"/>
                </a:lnTo>
                <a:lnTo>
                  <a:pt x="10490238" y="721995"/>
                </a:lnTo>
                <a:lnTo>
                  <a:pt x="10413591" y="214119"/>
                </a:lnTo>
                <a:lnTo>
                  <a:pt x="10281878" y="214119"/>
                </a:lnTo>
                <a:lnTo>
                  <a:pt x="10173246" y="484986"/>
                </a:lnTo>
                <a:lnTo>
                  <a:pt x="10070543" y="214119"/>
                </a:lnTo>
                <a:close/>
                <a:moveTo>
                  <a:pt x="9504846" y="214119"/>
                </a:moveTo>
                <a:lnTo>
                  <a:pt x="9504846" y="721995"/>
                </a:lnTo>
                <a:lnTo>
                  <a:pt x="9793945" y="721995"/>
                </a:lnTo>
                <a:lnTo>
                  <a:pt x="9793945" y="611862"/>
                </a:lnTo>
                <a:lnTo>
                  <a:pt x="9636931" y="611862"/>
                </a:lnTo>
                <a:lnTo>
                  <a:pt x="9636931" y="521077"/>
                </a:lnTo>
                <a:lnTo>
                  <a:pt x="9785387" y="521077"/>
                </a:lnTo>
                <a:lnTo>
                  <a:pt x="9785387" y="410944"/>
                </a:lnTo>
                <a:lnTo>
                  <a:pt x="9636931" y="410944"/>
                </a:lnTo>
                <a:lnTo>
                  <a:pt x="9636931" y="324252"/>
                </a:lnTo>
                <a:lnTo>
                  <a:pt x="9793945" y="324252"/>
                </a:lnTo>
                <a:lnTo>
                  <a:pt x="9793945" y="214119"/>
                </a:lnTo>
                <a:close/>
                <a:moveTo>
                  <a:pt x="8971447" y="214119"/>
                </a:moveTo>
                <a:lnTo>
                  <a:pt x="8971447" y="721995"/>
                </a:lnTo>
                <a:lnTo>
                  <a:pt x="9166412" y="721995"/>
                </a:lnTo>
                <a:cubicBezTo>
                  <a:pt x="9193696" y="721995"/>
                  <a:pt x="9220485" y="717406"/>
                  <a:pt x="9246779" y="708229"/>
                </a:cubicBezTo>
                <a:cubicBezTo>
                  <a:pt x="9296388" y="690865"/>
                  <a:pt x="9337129" y="659673"/>
                  <a:pt x="9369004" y="614653"/>
                </a:cubicBezTo>
                <a:cubicBezTo>
                  <a:pt x="9400878" y="569632"/>
                  <a:pt x="9416815" y="520705"/>
                  <a:pt x="9416815" y="467871"/>
                </a:cubicBezTo>
                <a:cubicBezTo>
                  <a:pt x="9416815" y="429920"/>
                  <a:pt x="9408133" y="393085"/>
                  <a:pt x="9390770" y="357366"/>
                </a:cubicBezTo>
                <a:cubicBezTo>
                  <a:pt x="9369438" y="314206"/>
                  <a:pt x="9338804" y="279728"/>
                  <a:pt x="9298868" y="253931"/>
                </a:cubicBezTo>
                <a:cubicBezTo>
                  <a:pt x="9258188" y="227390"/>
                  <a:pt x="9214036" y="214119"/>
                  <a:pt x="9166412" y="214119"/>
                </a:cubicBezTo>
                <a:close/>
                <a:moveTo>
                  <a:pt x="7542697" y="214119"/>
                </a:moveTo>
                <a:lnTo>
                  <a:pt x="7542697" y="721995"/>
                </a:lnTo>
                <a:lnTo>
                  <a:pt x="7674782" y="721995"/>
                </a:lnTo>
                <a:lnTo>
                  <a:pt x="7674782" y="410944"/>
                </a:lnTo>
                <a:lnTo>
                  <a:pt x="7917744" y="721995"/>
                </a:lnTo>
                <a:lnTo>
                  <a:pt x="8049829" y="721995"/>
                </a:lnTo>
                <a:lnTo>
                  <a:pt x="8049829" y="214119"/>
                </a:lnTo>
                <a:lnTo>
                  <a:pt x="7917744" y="214119"/>
                </a:lnTo>
                <a:lnTo>
                  <a:pt x="7917744" y="524798"/>
                </a:lnTo>
                <a:lnTo>
                  <a:pt x="7674782" y="214119"/>
                </a:lnTo>
                <a:close/>
                <a:moveTo>
                  <a:pt x="7304572" y="214119"/>
                </a:moveTo>
                <a:lnTo>
                  <a:pt x="7304572" y="721995"/>
                </a:lnTo>
                <a:lnTo>
                  <a:pt x="7436657" y="721995"/>
                </a:lnTo>
                <a:lnTo>
                  <a:pt x="7436657" y="214119"/>
                </a:lnTo>
                <a:close/>
                <a:moveTo>
                  <a:pt x="6828322" y="214119"/>
                </a:moveTo>
                <a:lnTo>
                  <a:pt x="6828322" y="721995"/>
                </a:lnTo>
                <a:lnTo>
                  <a:pt x="6960407" y="721995"/>
                </a:lnTo>
                <a:lnTo>
                  <a:pt x="6960407" y="527030"/>
                </a:lnTo>
                <a:lnTo>
                  <a:pt x="7086539" y="721995"/>
                </a:lnTo>
                <a:lnTo>
                  <a:pt x="7250622" y="721995"/>
                </a:lnTo>
                <a:lnTo>
                  <a:pt x="7091004" y="513636"/>
                </a:lnTo>
                <a:cubicBezTo>
                  <a:pt x="7121017" y="506939"/>
                  <a:pt x="7144582" y="495032"/>
                  <a:pt x="7161697" y="477917"/>
                </a:cubicBezTo>
                <a:cubicBezTo>
                  <a:pt x="7188486" y="451128"/>
                  <a:pt x="7201881" y="415285"/>
                  <a:pt x="7201881" y="370389"/>
                </a:cubicBezTo>
                <a:cubicBezTo>
                  <a:pt x="7201881" y="331197"/>
                  <a:pt x="7190222" y="297091"/>
                  <a:pt x="7166906" y="268069"/>
                </a:cubicBezTo>
                <a:cubicBezTo>
                  <a:pt x="7138132" y="232103"/>
                  <a:pt x="7093732" y="214119"/>
                  <a:pt x="7033705" y="214119"/>
                </a:cubicBezTo>
                <a:close/>
                <a:moveTo>
                  <a:pt x="6456847" y="214119"/>
                </a:moveTo>
                <a:lnTo>
                  <a:pt x="6456847" y="721995"/>
                </a:lnTo>
                <a:lnTo>
                  <a:pt x="6745946" y="721995"/>
                </a:lnTo>
                <a:lnTo>
                  <a:pt x="6745946" y="611862"/>
                </a:lnTo>
                <a:lnTo>
                  <a:pt x="6588932" y="611862"/>
                </a:lnTo>
                <a:lnTo>
                  <a:pt x="6588932" y="521077"/>
                </a:lnTo>
                <a:lnTo>
                  <a:pt x="6737388" y="521077"/>
                </a:lnTo>
                <a:lnTo>
                  <a:pt x="6737388" y="410944"/>
                </a:lnTo>
                <a:lnTo>
                  <a:pt x="6588932" y="410944"/>
                </a:lnTo>
                <a:lnTo>
                  <a:pt x="6588932" y="324252"/>
                </a:lnTo>
                <a:lnTo>
                  <a:pt x="6745946" y="324252"/>
                </a:lnTo>
                <a:lnTo>
                  <a:pt x="6745946" y="214119"/>
                </a:lnTo>
                <a:close/>
                <a:moveTo>
                  <a:pt x="5923447" y="214119"/>
                </a:moveTo>
                <a:lnTo>
                  <a:pt x="5923447" y="721995"/>
                </a:lnTo>
                <a:lnTo>
                  <a:pt x="6118412" y="721995"/>
                </a:lnTo>
                <a:cubicBezTo>
                  <a:pt x="6145697" y="721995"/>
                  <a:pt x="6172486" y="717406"/>
                  <a:pt x="6198779" y="708229"/>
                </a:cubicBezTo>
                <a:cubicBezTo>
                  <a:pt x="6248388" y="690865"/>
                  <a:pt x="6289130" y="659673"/>
                  <a:pt x="6321004" y="614653"/>
                </a:cubicBezTo>
                <a:cubicBezTo>
                  <a:pt x="6352878" y="569632"/>
                  <a:pt x="6368815" y="520705"/>
                  <a:pt x="6368815" y="467871"/>
                </a:cubicBezTo>
                <a:cubicBezTo>
                  <a:pt x="6368815" y="429920"/>
                  <a:pt x="6360134" y="393085"/>
                  <a:pt x="6342770" y="357366"/>
                </a:cubicBezTo>
                <a:cubicBezTo>
                  <a:pt x="6321438" y="314206"/>
                  <a:pt x="6290804" y="279728"/>
                  <a:pt x="6250869" y="253931"/>
                </a:cubicBezTo>
                <a:cubicBezTo>
                  <a:pt x="6210189" y="227390"/>
                  <a:pt x="6166037" y="214119"/>
                  <a:pt x="6118412" y="214119"/>
                </a:cubicBezTo>
                <a:close/>
                <a:moveTo>
                  <a:pt x="5527862" y="214119"/>
                </a:moveTo>
                <a:lnTo>
                  <a:pt x="5332526" y="721995"/>
                </a:lnTo>
                <a:lnTo>
                  <a:pt x="5472052" y="721995"/>
                </a:lnTo>
                <a:lnTo>
                  <a:pt x="5507026" y="633442"/>
                </a:lnTo>
                <a:lnTo>
                  <a:pt x="5689340" y="633442"/>
                </a:lnTo>
                <a:lnTo>
                  <a:pt x="5722083" y="721995"/>
                </a:lnTo>
                <a:lnTo>
                  <a:pt x="5863097" y="721995"/>
                </a:lnTo>
                <a:lnTo>
                  <a:pt x="5671853" y="214119"/>
                </a:lnTo>
                <a:close/>
                <a:moveTo>
                  <a:pt x="4313722" y="214119"/>
                </a:moveTo>
                <a:lnTo>
                  <a:pt x="4313722" y="721995"/>
                </a:lnTo>
                <a:lnTo>
                  <a:pt x="4445807" y="721995"/>
                </a:lnTo>
                <a:lnTo>
                  <a:pt x="4445807" y="527030"/>
                </a:lnTo>
                <a:lnTo>
                  <a:pt x="4571938" y="721995"/>
                </a:lnTo>
                <a:lnTo>
                  <a:pt x="4736022" y="721995"/>
                </a:lnTo>
                <a:lnTo>
                  <a:pt x="4576404" y="513636"/>
                </a:lnTo>
                <a:cubicBezTo>
                  <a:pt x="4606417" y="506939"/>
                  <a:pt x="4629981" y="495032"/>
                  <a:pt x="4647097" y="477917"/>
                </a:cubicBezTo>
                <a:cubicBezTo>
                  <a:pt x="4673886" y="451128"/>
                  <a:pt x="4687281" y="415285"/>
                  <a:pt x="4687281" y="370389"/>
                </a:cubicBezTo>
                <a:cubicBezTo>
                  <a:pt x="4687281" y="331197"/>
                  <a:pt x="4675622" y="297091"/>
                  <a:pt x="4652307" y="268069"/>
                </a:cubicBezTo>
                <a:cubicBezTo>
                  <a:pt x="4623533" y="232103"/>
                  <a:pt x="4579132" y="214119"/>
                  <a:pt x="4519104" y="214119"/>
                </a:cubicBezTo>
                <a:close/>
                <a:moveTo>
                  <a:pt x="3942248" y="214119"/>
                </a:moveTo>
                <a:lnTo>
                  <a:pt x="3942248" y="721995"/>
                </a:lnTo>
                <a:lnTo>
                  <a:pt x="4231346" y="721995"/>
                </a:lnTo>
                <a:lnTo>
                  <a:pt x="4231346" y="611862"/>
                </a:lnTo>
                <a:lnTo>
                  <a:pt x="4074333" y="611862"/>
                </a:lnTo>
                <a:lnTo>
                  <a:pt x="4074333" y="521077"/>
                </a:lnTo>
                <a:lnTo>
                  <a:pt x="4222788" y="521077"/>
                </a:lnTo>
                <a:lnTo>
                  <a:pt x="4222788" y="410944"/>
                </a:lnTo>
                <a:lnTo>
                  <a:pt x="4074333" y="410944"/>
                </a:lnTo>
                <a:lnTo>
                  <a:pt x="4074333" y="324252"/>
                </a:lnTo>
                <a:lnTo>
                  <a:pt x="4231346" y="324252"/>
                </a:lnTo>
                <a:lnTo>
                  <a:pt x="4231346" y="214119"/>
                </a:lnTo>
                <a:close/>
                <a:moveTo>
                  <a:pt x="3355642" y="214119"/>
                </a:moveTo>
                <a:lnTo>
                  <a:pt x="3569210" y="721995"/>
                </a:lnTo>
                <a:lnTo>
                  <a:pt x="3671901" y="721995"/>
                </a:lnTo>
                <a:lnTo>
                  <a:pt x="3888447" y="214119"/>
                </a:lnTo>
                <a:lnTo>
                  <a:pt x="3745200" y="214119"/>
                </a:lnTo>
                <a:lnTo>
                  <a:pt x="3621672" y="522938"/>
                </a:lnTo>
                <a:lnTo>
                  <a:pt x="3499261" y="214119"/>
                </a:lnTo>
                <a:close/>
                <a:moveTo>
                  <a:pt x="2418248" y="214119"/>
                </a:moveTo>
                <a:lnTo>
                  <a:pt x="2418248" y="721995"/>
                </a:lnTo>
                <a:lnTo>
                  <a:pt x="2550333" y="721995"/>
                </a:lnTo>
                <a:lnTo>
                  <a:pt x="2550333" y="521077"/>
                </a:lnTo>
                <a:lnTo>
                  <a:pt x="2695068" y="521077"/>
                </a:lnTo>
                <a:lnTo>
                  <a:pt x="2695068" y="410944"/>
                </a:lnTo>
                <a:lnTo>
                  <a:pt x="2550333" y="410944"/>
                </a:lnTo>
                <a:lnTo>
                  <a:pt x="2550333" y="324252"/>
                </a:lnTo>
                <a:lnTo>
                  <a:pt x="2709207" y="324252"/>
                </a:lnTo>
                <a:lnTo>
                  <a:pt x="2709207" y="214119"/>
                </a:lnTo>
                <a:close/>
                <a:moveTo>
                  <a:pt x="1808648" y="214119"/>
                </a:moveTo>
                <a:lnTo>
                  <a:pt x="1808648" y="721995"/>
                </a:lnTo>
                <a:lnTo>
                  <a:pt x="1940732" y="721995"/>
                </a:lnTo>
                <a:lnTo>
                  <a:pt x="1940732" y="410944"/>
                </a:lnTo>
                <a:lnTo>
                  <a:pt x="2183695" y="721995"/>
                </a:lnTo>
                <a:lnTo>
                  <a:pt x="2315779" y="721995"/>
                </a:lnTo>
                <a:lnTo>
                  <a:pt x="2315779" y="214119"/>
                </a:lnTo>
                <a:lnTo>
                  <a:pt x="2183695" y="214119"/>
                </a:lnTo>
                <a:lnTo>
                  <a:pt x="2183695" y="524798"/>
                </a:lnTo>
                <a:lnTo>
                  <a:pt x="1940732" y="214119"/>
                </a:lnTo>
                <a:close/>
                <a:moveTo>
                  <a:pt x="1570522" y="214119"/>
                </a:moveTo>
                <a:lnTo>
                  <a:pt x="1570522" y="721995"/>
                </a:lnTo>
                <a:lnTo>
                  <a:pt x="1702608" y="721995"/>
                </a:lnTo>
                <a:lnTo>
                  <a:pt x="1702608" y="214119"/>
                </a:lnTo>
                <a:close/>
                <a:moveTo>
                  <a:pt x="10829864" y="198864"/>
                </a:moveTo>
                <a:cubicBezTo>
                  <a:pt x="10740566" y="198864"/>
                  <a:pt x="10669748" y="228506"/>
                  <a:pt x="10617411" y="287789"/>
                </a:cubicBezTo>
                <a:cubicBezTo>
                  <a:pt x="10596576" y="311354"/>
                  <a:pt x="10579956" y="339693"/>
                  <a:pt x="10567554" y="372807"/>
                </a:cubicBezTo>
                <a:cubicBezTo>
                  <a:pt x="10555151" y="405921"/>
                  <a:pt x="10548951" y="438230"/>
                  <a:pt x="10548951" y="469731"/>
                </a:cubicBezTo>
                <a:cubicBezTo>
                  <a:pt x="10548951" y="538688"/>
                  <a:pt x="10571894" y="599212"/>
                  <a:pt x="10617784" y="651302"/>
                </a:cubicBezTo>
                <a:cubicBezTo>
                  <a:pt x="10670121" y="710585"/>
                  <a:pt x="10740814" y="740227"/>
                  <a:pt x="10829864" y="740227"/>
                </a:cubicBezTo>
                <a:cubicBezTo>
                  <a:pt x="10919160" y="740227"/>
                  <a:pt x="10989977" y="710585"/>
                  <a:pt x="11042316" y="651302"/>
                </a:cubicBezTo>
                <a:cubicBezTo>
                  <a:pt x="11088204" y="599212"/>
                  <a:pt x="11111148" y="538688"/>
                  <a:pt x="11111149" y="469731"/>
                </a:cubicBezTo>
                <a:cubicBezTo>
                  <a:pt x="11111148" y="400526"/>
                  <a:pt x="11088204" y="339879"/>
                  <a:pt x="11042316" y="287789"/>
                </a:cubicBezTo>
                <a:cubicBezTo>
                  <a:pt x="10989977" y="228506"/>
                  <a:pt x="10919160" y="198864"/>
                  <a:pt x="10829864" y="198864"/>
                </a:cubicBezTo>
                <a:close/>
                <a:moveTo>
                  <a:pt x="3047940" y="198864"/>
                </a:moveTo>
                <a:cubicBezTo>
                  <a:pt x="2958643" y="198864"/>
                  <a:pt x="2887825" y="228506"/>
                  <a:pt x="2835488" y="287789"/>
                </a:cubicBezTo>
                <a:cubicBezTo>
                  <a:pt x="2814652" y="311354"/>
                  <a:pt x="2798032" y="339693"/>
                  <a:pt x="2785630" y="372807"/>
                </a:cubicBezTo>
                <a:cubicBezTo>
                  <a:pt x="2773228" y="405921"/>
                  <a:pt x="2767027" y="438230"/>
                  <a:pt x="2767027" y="469731"/>
                </a:cubicBezTo>
                <a:cubicBezTo>
                  <a:pt x="2767027" y="538688"/>
                  <a:pt x="2789971" y="599212"/>
                  <a:pt x="2835860" y="651302"/>
                </a:cubicBezTo>
                <a:cubicBezTo>
                  <a:pt x="2888197" y="710585"/>
                  <a:pt x="2958891" y="740227"/>
                  <a:pt x="3047940" y="740227"/>
                </a:cubicBezTo>
                <a:cubicBezTo>
                  <a:pt x="3137237" y="740227"/>
                  <a:pt x="3208053" y="710585"/>
                  <a:pt x="3260391" y="651302"/>
                </a:cubicBezTo>
                <a:cubicBezTo>
                  <a:pt x="3306280" y="599212"/>
                  <a:pt x="3329224" y="538688"/>
                  <a:pt x="3329224" y="469731"/>
                </a:cubicBezTo>
                <a:cubicBezTo>
                  <a:pt x="3329224" y="400526"/>
                  <a:pt x="3306280" y="339879"/>
                  <a:pt x="3260391" y="287789"/>
                </a:cubicBezTo>
                <a:cubicBezTo>
                  <a:pt x="3208053" y="228506"/>
                  <a:pt x="3137237" y="198864"/>
                  <a:pt x="3047940" y="198864"/>
                </a:cubicBezTo>
                <a:close/>
                <a:moveTo>
                  <a:pt x="8405304" y="197748"/>
                </a:moveTo>
                <a:cubicBezTo>
                  <a:pt x="8315512" y="197748"/>
                  <a:pt x="8245562" y="226397"/>
                  <a:pt x="8195457" y="283696"/>
                </a:cubicBezTo>
                <a:cubicBezTo>
                  <a:pt x="8151304" y="334050"/>
                  <a:pt x="8129228" y="396186"/>
                  <a:pt x="8129229" y="470104"/>
                </a:cubicBezTo>
                <a:cubicBezTo>
                  <a:pt x="8129228" y="536828"/>
                  <a:pt x="8148080" y="594251"/>
                  <a:pt x="8185783" y="642372"/>
                </a:cubicBezTo>
                <a:cubicBezTo>
                  <a:pt x="8235641" y="705872"/>
                  <a:pt x="8307203" y="737622"/>
                  <a:pt x="8400468" y="737622"/>
                </a:cubicBezTo>
                <a:cubicBezTo>
                  <a:pt x="8457766" y="737622"/>
                  <a:pt x="8507375" y="723979"/>
                  <a:pt x="8549296" y="696694"/>
                </a:cubicBezTo>
                <a:cubicBezTo>
                  <a:pt x="8592704" y="668169"/>
                  <a:pt x="8623834" y="627489"/>
                  <a:pt x="8642686" y="574655"/>
                </a:cubicBezTo>
                <a:cubicBezTo>
                  <a:pt x="8655088" y="539929"/>
                  <a:pt x="8661289" y="495032"/>
                  <a:pt x="8661289" y="439966"/>
                </a:cubicBezTo>
                <a:lnTo>
                  <a:pt x="8399352" y="439966"/>
                </a:lnTo>
                <a:lnTo>
                  <a:pt x="8399352" y="540425"/>
                </a:lnTo>
                <a:lnTo>
                  <a:pt x="8507996" y="540425"/>
                </a:lnTo>
                <a:cubicBezTo>
                  <a:pt x="8504015" y="565617"/>
                  <a:pt x="8495556" y="584635"/>
                  <a:pt x="8482620" y="597479"/>
                </a:cubicBezTo>
                <a:cubicBezTo>
                  <a:pt x="8462962" y="616990"/>
                  <a:pt x="8436338" y="626745"/>
                  <a:pt x="8402746" y="626745"/>
                </a:cubicBezTo>
                <a:cubicBezTo>
                  <a:pt x="8364927" y="626745"/>
                  <a:pt x="8334696" y="614744"/>
                  <a:pt x="8312055" y="590741"/>
                </a:cubicBezTo>
                <a:cubicBezTo>
                  <a:pt x="8281452" y="558569"/>
                  <a:pt x="8266151" y="518356"/>
                  <a:pt x="8266151" y="470104"/>
                </a:cubicBezTo>
                <a:cubicBezTo>
                  <a:pt x="8266151" y="446841"/>
                  <a:pt x="8270381" y="424323"/>
                  <a:pt x="8278842" y="402550"/>
                </a:cubicBezTo>
                <a:cubicBezTo>
                  <a:pt x="8301483" y="343406"/>
                  <a:pt x="8341541" y="313834"/>
                  <a:pt x="8399014" y="313834"/>
                </a:cubicBezTo>
                <a:cubicBezTo>
                  <a:pt x="8427129" y="313834"/>
                  <a:pt x="8451386" y="322227"/>
                  <a:pt x="8471789" y="339013"/>
                </a:cubicBezTo>
                <a:cubicBezTo>
                  <a:pt x="8485974" y="350865"/>
                  <a:pt x="8498415" y="368641"/>
                  <a:pt x="8509112" y="392341"/>
                </a:cubicBezTo>
                <a:lnTo>
                  <a:pt x="8634128" y="340623"/>
                </a:lnTo>
                <a:cubicBezTo>
                  <a:pt x="8613043" y="297959"/>
                  <a:pt x="8587618" y="265713"/>
                  <a:pt x="8557854" y="243885"/>
                </a:cubicBezTo>
                <a:cubicBezTo>
                  <a:pt x="8516180" y="213127"/>
                  <a:pt x="8465331" y="197748"/>
                  <a:pt x="8405304" y="197748"/>
                </a:cubicBezTo>
                <a:close/>
                <a:moveTo>
                  <a:pt x="5042979" y="197748"/>
                </a:moveTo>
                <a:cubicBezTo>
                  <a:pt x="4953187" y="197748"/>
                  <a:pt x="4883239" y="226397"/>
                  <a:pt x="4833132" y="283696"/>
                </a:cubicBezTo>
                <a:cubicBezTo>
                  <a:pt x="4788980" y="334050"/>
                  <a:pt x="4766904" y="396186"/>
                  <a:pt x="4766904" y="470104"/>
                </a:cubicBezTo>
                <a:cubicBezTo>
                  <a:pt x="4766904" y="536828"/>
                  <a:pt x="4785754" y="594251"/>
                  <a:pt x="4823458" y="642372"/>
                </a:cubicBezTo>
                <a:cubicBezTo>
                  <a:pt x="4873316" y="705872"/>
                  <a:pt x="4944877" y="737622"/>
                  <a:pt x="5038143" y="737622"/>
                </a:cubicBezTo>
                <a:cubicBezTo>
                  <a:pt x="5095442" y="737622"/>
                  <a:pt x="5145051" y="723979"/>
                  <a:pt x="5186971" y="696694"/>
                </a:cubicBezTo>
                <a:cubicBezTo>
                  <a:pt x="5230379" y="668169"/>
                  <a:pt x="5261509" y="627489"/>
                  <a:pt x="5280361" y="574655"/>
                </a:cubicBezTo>
                <a:cubicBezTo>
                  <a:pt x="5292763" y="539929"/>
                  <a:pt x="5298965" y="495032"/>
                  <a:pt x="5298965" y="439966"/>
                </a:cubicBezTo>
                <a:lnTo>
                  <a:pt x="5037026" y="439966"/>
                </a:lnTo>
                <a:lnTo>
                  <a:pt x="5037026" y="540425"/>
                </a:lnTo>
                <a:lnTo>
                  <a:pt x="5145671" y="540425"/>
                </a:lnTo>
                <a:cubicBezTo>
                  <a:pt x="5141691" y="565617"/>
                  <a:pt x="5133232" y="584635"/>
                  <a:pt x="5120295" y="597479"/>
                </a:cubicBezTo>
                <a:cubicBezTo>
                  <a:pt x="5100637" y="616990"/>
                  <a:pt x="5074013" y="626745"/>
                  <a:pt x="5040422" y="626745"/>
                </a:cubicBezTo>
                <a:cubicBezTo>
                  <a:pt x="5002602" y="626745"/>
                  <a:pt x="4972371" y="614744"/>
                  <a:pt x="4949729" y="590741"/>
                </a:cubicBezTo>
                <a:cubicBezTo>
                  <a:pt x="4919127" y="558569"/>
                  <a:pt x="4903825" y="518356"/>
                  <a:pt x="4903825" y="470104"/>
                </a:cubicBezTo>
                <a:cubicBezTo>
                  <a:pt x="4903825" y="446841"/>
                  <a:pt x="4908056" y="424323"/>
                  <a:pt x="4916517" y="402550"/>
                </a:cubicBezTo>
                <a:cubicBezTo>
                  <a:pt x="4939159" y="343406"/>
                  <a:pt x="4979216" y="313834"/>
                  <a:pt x="5036689" y="313834"/>
                </a:cubicBezTo>
                <a:cubicBezTo>
                  <a:pt x="5064804" y="313834"/>
                  <a:pt x="5089062" y="322227"/>
                  <a:pt x="5109464" y="339013"/>
                </a:cubicBezTo>
                <a:cubicBezTo>
                  <a:pt x="5123649" y="350865"/>
                  <a:pt x="5136090" y="368641"/>
                  <a:pt x="5146787" y="392341"/>
                </a:cubicBezTo>
                <a:lnTo>
                  <a:pt x="5271803" y="340623"/>
                </a:lnTo>
                <a:cubicBezTo>
                  <a:pt x="5250719" y="297959"/>
                  <a:pt x="5225294" y="265713"/>
                  <a:pt x="5195529" y="243885"/>
                </a:cubicBezTo>
                <a:cubicBezTo>
                  <a:pt x="5153856" y="213127"/>
                  <a:pt x="5103007" y="197748"/>
                  <a:pt x="5042979" y="197748"/>
                </a:cubicBezTo>
                <a:close/>
                <a:moveTo>
                  <a:pt x="0" y="0"/>
                </a:moveTo>
                <a:lnTo>
                  <a:pt x="12192000" y="0"/>
                </a:lnTo>
                <a:lnTo>
                  <a:pt x="12192000" y="1683657"/>
                </a:lnTo>
                <a:lnTo>
                  <a:pt x="5621662" y="1683657"/>
                </a:lnTo>
                <a:lnTo>
                  <a:pt x="5650250" y="1630537"/>
                </a:lnTo>
                <a:cubicBezTo>
                  <a:pt x="5675588" y="1570115"/>
                  <a:pt x="5689600" y="1503684"/>
                  <a:pt x="5689600" y="1433953"/>
                </a:cubicBezTo>
                <a:cubicBezTo>
                  <a:pt x="5689600" y="1155028"/>
                  <a:pt x="5465410" y="928914"/>
                  <a:pt x="5188858" y="928914"/>
                </a:cubicBezTo>
                <a:cubicBezTo>
                  <a:pt x="4912304" y="928914"/>
                  <a:pt x="4688114" y="1155028"/>
                  <a:pt x="4688114" y="1433953"/>
                </a:cubicBezTo>
                <a:cubicBezTo>
                  <a:pt x="4688114" y="1503684"/>
                  <a:pt x="4702126" y="1570115"/>
                  <a:pt x="4727465" y="1630537"/>
                </a:cubicBezTo>
                <a:lnTo>
                  <a:pt x="4756053" y="1683657"/>
                </a:lnTo>
                <a:lnTo>
                  <a:pt x="0" y="1683657"/>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pic>
        <p:nvPicPr>
          <p:cNvPr id="24" name="Afbeelding 23" descr="Afbeelding met clipart, tekening, tekenfilm, illustratie&#10;&#10;Automatisch gegenereerde beschrijving">
            <a:extLst>
              <a:ext uri="{FF2B5EF4-FFF2-40B4-BE49-F238E27FC236}">
                <a16:creationId xmlns:a16="http://schemas.microsoft.com/office/drawing/2014/main" id="{4CBB5A97-ADF7-0271-D332-20567125232F}"/>
              </a:ext>
            </a:extLst>
          </p:cNvPr>
          <p:cNvPicPr>
            <a:picLocks noChangeAspect="1"/>
          </p:cNvPicPr>
          <p:nvPr/>
        </p:nvPicPr>
        <p:blipFill>
          <a:blip r:embed="rId4"/>
          <a:stretch>
            <a:fillRect/>
          </a:stretch>
        </p:blipFill>
        <p:spPr>
          <a:xfrm rot="5400000">
            <a:off x="-1" y="-1"/>
            <a:ext cx="1698171" cy="16981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80C2F-7AE1-5741-A7EC-FF59F63AFB56}"/>
              </a:ext>
            </a:extLst>
          </p:cNvPr>
          <p:cNvSpPr>
            <a:spLocks noGrp="1"/>
          </p:cNvSpPr>
          <p:nvPr>
            <p:ph type="title"/>
          </p:nvPr>
        </p:nvSpPr>
        <p:spPr/>
        <p:txBody>
          <a:bodyPr/>
          <a:lstStyle/>
          <a:p>
            <a:r>
              <a:rPr lang="nl-BE" dirty="0">
                <a:latin typeface="Tahoma" panose="020B0604030504040204" pitchFamily="34" charset="0"/>
                <a:ea typeface="Tahoma" panose="020B0604030504040204" pitchFamily="34" charset="0"/>
                <a:cs typeface="Tahoma" panose="020B0604030504040204" pitchFamily="34" charset="0"/>
              </a:rPr>
              <a:t>Deel uitmaken van het team?</a:t>
            </a:r>
          </a:p>
        </p:txBody>
      </p:sp>
      <p:sp>
        <p:nvSpPr>
          <p:cNvPr id="3" name="Tijdelijke aanduiding voor inhoud 2">
            <a:extLst>
              <a:ext uri="{FF2B5EF4-FFF2-40B4-BE49-F238E27FC236}">
                <a16:creationId xmlns:a16="http://schemas.microsoft.com/office/drawing/2014/main" id="{8692F7F7-3EEB-987B-4C3A-2D783A076CBB}"/>
              </a:ext>
            </a:extLst>
          </p:cNvPr>
          <p:cNvSpPr>
            <a:spLocks noGrp="1"/>
          </p:cNvSpPr>
          <p:nvPr>
            <p:ph idx="1"/>
          </p:nvPr>
        </p:nvSpPr>
        <p:spPr/>
        <p:txBody>
          <a:bodyPr/>
          <a:lstStyle/>
          <a:p>
            <a:r>
              <a:rPr lang="nl-BE" dirty="0"/>
              <a:t>Inschrijven!</a:t>
            </a:r>
          </a:p>
          <a:p>
            <a:pPr marL="0" indent="0">
              <a:buNone/>
            </a:pPr>
            <a:r>
              <a:rPr lang="nl-BE" dirty="0">
                <a:hlinkClick r:id="rId2"/>
              </a:rPr>
              <a:t>https://degentiaanvzw.be/inschrijven/</a:t>
            </a:r>
            <a:r>
              <a:rPr lang="nl-BE" dirty="0"/>
              <a:t> </a:t>
            </a:r>
          </a:p>
          <a:p>
            <a:r>
              <a:rPr lang="nl-BE" dirty="0"/>
              <a:t>€395 + €100 forfaitaire bijdrage</a:t>
            </a:r>
          </a:p>
          <a:p>
            <a:r>
              <a:rPr lang="nl-BE" dirty="0"/>
              <a:t>Team?</a:t>
            </a:r>
          </a:p>
          <a:p>
            <a:pPr lvl="1"/>
            <a:r>
              <a:rPr lang="nl-BE" dirty="0"/>
              <a:t>Trainers</a:t>
            </a:r>
          </a:p>
          <a:p>
            <a:pPr lvl="1"/>
            <a:r>
              <a:rPr lang="nl-BE" dirty="0"/>
              <a:t>Gymnasten</a:t>
            </a:r>
          </a:p>
          <a:p>
            <a:pPr lvl="1"/>
            <a:r>
              <a:rPr lang="nl-BE" dirty="0"/>
              <a:t>Ouders</a:t>
            </a:r>
          </a:p>
          <a:p>
            <a:pPr lvl="1"/>
            <a:r>
              <a:rPr lang="nl-BE" dirty="0"/>
              <a:t>Bestuur</a:t>
            </a:r>
          </a:p>
          <a:p>
            <a:pPr lvl="1"/>
            <a:r>
              <a:rPr lang="nl-BE" dirty="0">
                <a:hlinkClick r:id="rId3"/>
              </a:rPr>
              <a:t>Club</a:t>
            </a:r>
            <a:endParaRPr lang="nl-BE" dirty="0"/>
          </a:p>
          <a:p>
            <a:pPr marL="0" indent="0">
              <a:buNone/>
            </a:pPr>
            <a:endParaRPr lang="nl-BE" dirty="0"/>
          </a:p>
        </p:txBody>
      </p:sp>
      <p:pic>
        <p:nvPicPr>
          <p:cNvPr id="6" name="Afbeelding 5" descr="Afbeelding met clipart, tekening, tekenfilm, illustratie&#10;&#10;Automatisch gegenereerde beschrijving">
            <a:extLst>
              <a:ext uri="{FF2B5EF4-FFF2-40B4-BE49-F238E27FC236}">
                <a16:creationId xmlns:a16="http://schemas.microsoft.com/office/drawing/2014/main" id="{138D293F-1379-3DB8-4AEF-A24ECFBCA7DF}"/>
              </a:ext>
            </a:extLst>
          </p:cNvPr>
          <p:cNvPicPr>
            <a:picLocks noChangeAspect="1"/>
          </p:cNvPicPr>
          <p:nvPr/>
        </p:nvPicPr>
        <p:blipFill>
          <a:blip r:embed="rId4"/>
          <a:stretch>
            <a:fillRect/>
          </a:stretch>
        </p:blipFill>
        <p:spPr>
          <a:xfrm rot="5400000">
            <a:off x="4557483" y="2499406"/>
            <a:ext cx="4107545" cy="4107545"/>
          </a:xfrm>
          <a:prstGeom prst="rect">
            <a:avLst/>
          </a:prstGeom>
        </p:spPr>
      </p:pic>
    </p:spTree>
    <p:extLst>
      <p:ext uri="{BB962C8B-B14F-4D97-AF65-F5344CB8AC3E}">
        <p14:creationId xmlns:p14="http://schemas.microsoft.com/office/powerpoint/2010/main" val="355271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Trainersteam DEMO  </a:t>
            </a:r>
            <a:endParaRP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92" name="Google Shape;292;p10"/>
          <p:cNvGraphicFramePr/>
          <p:nvPr>
            <p:extLst>
              <p:ext uri="{D42A27DB-BD31-4B8C-83A1-F6EECF244321}">
                <p14:modId xmlns:p14="http://schemas.microsoft.com/office/powerpoint/2010/main" val="4282328437"/>
              </p:ext>
            </p:extLst>
          </p:nvPr>
        </p:nvGraphicFramePr>
        <p:xfrm>
          <a:off x="4454020" y="2981278"/>
          <a:ext cx="7737980" cy="2595950"/>
        </p:xfrm>
        <a:graphic>
          <a:graphicData uri="http://schemas.openxmlformats.org/drawingml/2006/table">
            <a:tbl>
              <a:tblPr firstRow="1" bandRow="1">
                <a:noFill/>
                <a:tableStyleId>{E897E5F2-699C-4663-85D2-9AE8D2389C94}</a:tableStyleId>
              </a:tblPr>
              <a:tblGrid>
                <a:gridCol w="2291769">
                  <a:extLst>
                    <a:ext uri="{9D8B030D-6E8A-4147-A177-3AD203B41FA5}">
                      <a16:colId xmlns:a16="http://schemas.microsoft.com/office/drawing/2014/main" val="20000"/>
                    </a:ext>
                  </a:extLst>
                </a:gridCol>
                <a:gridCol w="2156915">
                  <a:extLst>
                    <a:ext uri="{9D8B030D-6E8A-4147-A177-3AD203B41FA5}">
                      <a16:colId xmlns:a16="http://schemas.microsoft.com/office/drawing/2014/main" val="20001"/>
                    </a:ext>
                  </a:extLst>
                </a:gridCol>
                <a:gridCol w="3289296">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GSM-NUMMER</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E-MAILADRES</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Stef Reymenants</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Tahoma"/>
                        <a:buNone/>
                      </a:pPr>
                      <a:r>
                        <a:rPr lang="nl-BE" sz="1800" b="0" i="0" u="none"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Tahoma"/>
                        </a:rPr>
                        <a:t>0494 67 57 11</a:t>
                      </a:r>
                      <a:endParaRPr sz="180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tc>
                <a:tc>
                  <a:txBody>
                    <a:bodyPr/>
                    <a:lstStyle/>
                    <a:p>
                      <a:pPr marL="0" marR="0" lvl="0" indent="0" algn="l" rtl="0">
                        <a:spcBef>
                          <a:spcPts val="0"/>
                        </a:spcBef>
                        <a:spcAft>
                          <a:spcPts val="0"/>
                        </a:spcAft>
                        <a:buNone/>
                      </a:pPr>
                      <a:r>
                        <a:rPr lang="nl-BE" dirty="0">
                          <a:latin typeface="Tahoma" panose="020B0604030504040204" pitchFamily="34" charset="0"/>
                          <a:ea typeface="Tahoma" panose="020B0604030504040204" pitchFamily="34" charset="0"/>
                          <a:cs typeface="Tahoma" panose="020B0604030504040204" pitchFamily="34" charset="0"/>
                        </a:rPr>
                        <a:t>stef.reymenants@gmail.com</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Sara Van Eyken</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Tahoma"/>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0476 57 46 60</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nl-BE" sz="1800" b="0" i="0" u="none" strike="noStrike" kern="1200" dirty="0">
                          <a:solidFill>
                            <a:schemeClr val="dk1"/>
                          </a:solidFill>
                          <a:effectLst/>
                          <a:latin typeface="Trebuchet MS"/>
                          <a:ea typeface="Trebuchet MS"/>
                          <a:cs typeface="Trebuchet MS"/>
                        </a:rPr>
                        <a:t>vaneykensara@gmail.com</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nl-BE" sz="1800">
                          <a:latin typeface="Tahoma" panose="020B0604030504040204" pitchFamily="34" charset="0"/>
                          <a:ea typeface="Tahoma" panose="020B0604030504040204" pitchFamily="34" charset="0"/>
                          <a:cs typeface="Tahoma" panose="020B0604030504040204" pitchFamily="34" charset="0"/>
                          <a:sym typeface="Tahoma"/>
                        </a:rPr>
                        <a:t>Sarah De Smedt</a:t>
                      </a:r>
                      <a:endParaRPr>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ctr" rtl="0">
                        <a:spcBef>
                          <a:spcPts val="0"/>
                        </a:spcBef>
                        <a:spcAft>
                          <a:spcPts val="0"/>
                        </a:spcAft>
                        <a:buNone/>
                      </a:pPr>
                      <a:r>
                        <a:rPr lang="nl-BE" sz="1800" b="0" i="0" u="none" strike="noStrike">
                          <a:solidFill>
                            <a:srgbClr val="000000"/>
                          </a:solidFill>
                          <a:latin typeface="Tahoma" panose="020B0604030504040204" pitchFamily="34" charset="0"/>
                          <a:ea typeface="Tahoma" panose="020B0604030504040204" pitchFamily="34" charset="0"/>
                          <a:cs typeface="Tahoma" panose="020B0604030504040204" pitchFamily="34" charset="0"/>
                          <a:sym typeface="Tahoma"/>
                        </a:rPr>
                        <a:t>0495 15 90 26</a:t>
                      </a:r>
                      <a:endParaRPr>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nl-BE" sz="1800" b="0" i="0" u="none" strike="noStrike" kern="1200" dirty="0">
                          <a:solidFill>
                            <a:schemeClr val="dk1"/>
                          </a:solidFill>
                          <a:effectLst/>
                          <a:latin typeface="Trebuchet MS"/>
                          <a:ea typeface="Trebuchet MS"/>
                          <a:cs typeface="Trebuchet MS"/>
                        </a:rPr>
                        <a:t>sarah.de.smedt86@gmail.com</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defTabSz="914400" rtl="0" eaLnBrk="1" latinLnBrk="0" hangingPunct="1">
                        <a:spcBef>
                          <a:spcPts val="0"/>
                        </a:spcBef>
                        <a:spcAft>
                          <a:spcPts val="0"/>
                        </a:spcAft>
                        <a:buNone/>
                      </a:pPr>
                      <a:r>
                        <a:rPr lang="nl-BE" sz="1800" b="0" i="0" kern="1200" dirty="0">
                          <a:solidFill>
                            <a:schemeClr val="dk1"/>
                          </a:solidFill>
                          <a:latin typeface="Tahoma" panose="020B0604030504040204" pitchFamily="34" charset="0"/>
                          <a:ea typeface="Tahoma" panose="020B0604030504040204" pitchFamily="34" charset="0"/>
                          <a:cs typeface="Tahoma" panose="020B0604030504040204" pitchFamily="34" charset="0"/>
                        </a:rPr>
                        <a:t>Alyssa Bastaens</a:t>
                      </a:r>
                      <a:endParaRPr sz="1800" b="0" i="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ctr" rtl="0">
                        <a:spcBef>
                          <a:spcPts val="0"/>
                        </a:spcBef>
                        <a:spcAft>
                          <a:spcPts val="0"/>
                        </a:spcAft>
                        <a:buNone/>
                      </a:pPr>
                      <a:r>
                        <a:rPr lang="nl-BE" dirty="0">
                          <a:latin typeface="Tahoma" panose="020B0604030504040204" pitchFamily="34" charset="0"/>
                          <a:ea typeface="Tahoma" panose="020B0604030504040204" pitchFamily="34" charset="0"/>
                          <a:cs typeface="Tahoma" panose="020B0604030504040204" pitchFamily="34" charset="0"/>
                        </a:rPr>
                        <a:t>0468 14 64 82</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nl-BE" sz="1800" b="0" i="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alyssa.bastaens@gmail.com</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extLst>
                  <a:ext uri="{0D108BD9-81ED-4DB2-BD59-A6C34878D82A}">
                    <a16:rowId xmlns:a16="http://schemas.microsoft.com/office/drawing/2014/main" val="4034125481"/>
                  </a:ext>
                </a:extLst>
              </a:tr>
              <a:tr h="370850">
                <a:tc>
                  <a:txBody>
                    <a:bodyPr/>
                    <a:lstStyle/>
                    <a:p>
                      <a:pPr marL="0" marR="0" lvl="0" indent="0" algn="l"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Lynn Van Praet</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ctr" rtl="0">
                        <a:spcBef>
                          <a:spcPts val="0"/>
                        </a:spcBef>
                        <a:spcAft>
                          <a:spcPts val="0"/>
                        </a:spcAft>
                        <a:buNone/>
                      </a:pPr>
                      <a:r>
                        <a:rPr lang="nl-BE" dirty="0">
                          <a:latin typeface="Tahoma" panose="020B0604030504040204" pitchFamily="34" charset="0"/>
                          <a:ea typeface="Tahoma" panose="020B0604030504040204" pitchFamily="34" charset="0"/>
                          <a:cs typeface="Tahoma" panose="020B0604030504040204" pitchFamily="34" charset="0"/>
                        </a:rPr>
                        <a:t>0471 35 14 25</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nl-BE" sz="1800" b="0" i="0" u="none" strike="noStrike" kern="1200" dirty="0">
                          <a:solidFill>
                            <a:schemeClr val="dk1"/>
                          </a:solidFill>
                          <a:effectLst/>
                          <a:latin typeface="Trebuchet MS"/>
                          <a:ea typeface="Trebuchet MS"/>
                          <a:cs typeface="Trebuchet MS"/>
                        </a:rPr>
                        <a:t>vanpraet.lynn@gmail.com</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nl-BE" sz="1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Kiara</a:t>
                      </a:r>
                      <a:r>
                        <a:rPr lang="nl-BE" dirty="0">
                          <a:latin typeface="Tahoma" panose="020B0604030504040204" pitchFamily="34" charset="0"/>
                          <a:ea typeface="Tahoma" panose="020B0604030504040204" pitchFamily="34" charset="0"/>
                          <a:cs typeface="Tahoma" panose="020B0604030504040204" pitchFamily="34" charset="0"/>
                        </a:rPr>
                        <a:t> </a:t>
                      </a:r>
                      <a:r>
                        <a:rPr lang="nl-BE" sz="1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Wuyts</a:t>
                      </a:r>
                      <a:endParaRPr sz="1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a:txBody>
                  <a:tcPr marL="91450" marR="91450" marT="45725" marB="45725"/>
                </a:tc>
                <a:tc>
                  <a:txBody>
                    <a:bodyPr/>
                    <a:lstStyle/>
                    <a:p>
                      <a:pPr marL="0" marR="0" lvl="0" indent="0" algn="ctr" rtl="0">
                        <a:spcBef>
                          <a:spcPts val="0"/>
                        </a:spcBef>
                        <a:spcAft>
                          <a:spcPts val="0"/>
                        </a:spcAft>
                        <a:buNone/>
                      </a:pPr>
                      <a:r>
                        <a:rPr lang="nl-BE" dirty="0">
                          <a:latin typeface="Tahoma" panose="020B0604030504040204" pitchFamily="34" charset="0"/>
                          <a:ea typeface="Tahoma" panose="020B0604030504040204" pitchFamily="34" charset="0"/>
                          <a:cs typeface="Tahoma" panose="020B0604030504040204" pitchFamily="34" charset="0"/>
                        </a:rPr>
                        <a:t>0478 60 55 36</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nl-BE" sz="1800" b="0" i="0" u="none" strike="noStrike" kern="1200" dirty="0">
                          <a:solidFill>
                            <a:schemeClr val="dk1"/>
                          </a:solidFill>
                          <a:effectLst/>
                          <a:latin typeface="Trebuchet MS"/>
                          <a:ea typeface="Trebuchet MS"/>
                          <a:cs typeface="Trebuchet MS"/>
                        </a:rPr>
                        <a:t>kiara.wuyts2@gmail.com</a:t>
                      </a:r>
                      <a:endParaRPr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tc>
                <a:extLst>
                  <a:ext uri="{0D108BD9-81ED-4DB2-BD59-A6C34878D82A}">
                    <a16:rowId xmlns:a16="http://schemas.microsoft.com/office/drawing/2014/main" val="413113346"/>
                  </a:ext>
                </a:extLst>
              </a:tr>
            </a:tbl>
          </a:graphicData>
        </a:graphic>
      </p:graphicFrame>
      <p:pic>
        <p:nvPicPr>
          <p:cNvPr id="4" name="Afbeelding 3" descr="Afbeelding met persoon, kleding, sport, vrouw&#10;&#10;Automatisch gegenereerde beschrijving">
            <a:extLst>
              <a:ext uri="{FF2B5EF4-FFF2-40B4-BE49-F238E27FC236}">
                <a16:creationId xmlns:a16="http://schemas.microsoft.com/office/drawing/2014/main" id="{BA57CE20-F1D7-D44B-F6B0-81D14781211E}"/>
              </a:ext>
            </a:extLst>
          </p:cNvPr>
          <p:cNvPicPr>
            <a:picLocks noChangeAspect="1"/>
          </p:cNvPicPr>
          <p:nvPr/>
        </p:nvPicPr>
        <p:blipFill>
          <a:blip r:embed="rId3"/>
          <a:srcRect l="2981" t="46934" r="86667" b="35941"/>
          <a:stretch>
            <a:fillRect/>
          </a:stretch>
        </p:blipFill>
        <p:spPr>
          <a:xfrm>
            <a:off x="363463" y="3222171"/>
            <a:ext cx="1262138" cy="1175658"/>
          </a:xfrm>
          <a:custGeom>
            <a:avLst/>
            <a:gdLst>
              <a:gd name="connsiteX0" fmla="*/ 631069 w 1262138"/>
              <a:gd name="connsiteY0" fmla="*/ 0 h 1175658"/>
              <a:gd name="connsiteX1" fmla="*/ 1262138 w 1262138"/>
              <a:gd name="connsiteY1" fmla="*/ 587829 h 1175658"/>
              <a:gd name="connsiteX2" fmla="*/ 631069 w 1262138"/>
              <a:gd name="connsiteY2" fmla="*/ 1175658 h 1175658"/>
              <a:gd name="connsiteX3" fmla="*/ 0 w 1262138"/>
              <a:gd name="connsiteY3" fmla="*/ 587829 h 1175658"/>
              <a:gd name="connsiteX4" fmla="*/ 631069 w 1262138"/>
              <a:gd name="connsiteY4" fmla="*/ 0 h 117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138" h="1175658">
                <a:moveTo>
                  <a:pt x="631069" y="0"/>
                </a:moveTo>
                <a:cubicBezTo>
                  <a:pt x="979599" y="0"/>
                  <a:pt x="1262138" y="263180"/>
                  <a:pt x="1262138" y="587829"/>
                </a:cubicBezTo>
                <a:cubicBezTo>
                  <a:pt x="1262138" y="912478"/>
                  <a:pt x="979599" y="1175658"/>
                  <a:pt x="631069" y="1175658"/>
                </a:cubicBezTo>
                <a:cubicBezTo>
                  <a:pt x="282539" y="1175658"/>
                  <a:pt x="0" y="912478"/>
                  <a:pt x="0" y="587829"/>
                </a:cubicBezTo>
                <a:cubicBezTo>
                  <a:pt x="0" y="263180"/>
                  <a:pt x="282539" y="0"/>
                  <a:pt x="631069" y="0"/>
                </a:cubicBezTo>
                <a:close/>
              </a:path>
            </a:pathLst>
          </a:custGeom>
        </p:spPr>
      </p:pic>
      <p:pic>
        <p:nvPicPr>
          <p:cNvPr id="7" name="Afbeelding 6" descr="Afbeelding met persoon, kleding, sport, vrouw&#10;&#10;Automatisch gegenereerde beschrijving">
            <a:extLst>
              <a:ext uri="{FF2B5EF4-FFF2-40B4-BE49-F238E27FC236}">
                <a16:creationId xmlns:a16="http://schemas.microsoft.com/office/drawing/2014/main" id="{9FCCD3B5-9577-5C97-750B-0BC5BFD677F2}"/>
              </a:ext>
            </a:extLst>
          </p:cNvPr>
          <p:cNvPicPr>
            <a:picLocks noChangeAspect="1"/>
          </p:cNvPicPr>
          <p:nvPr/>
        </p:nvPicPr>
        <p:blipFill>
          <a:blip r:embed="rId3"/>
          <a:srcRect l="9053" t="21563" r="80595" b="61312"/>
          <a:stretch>
            <a:fillRect/>
          </a:stretch>
        </p:blipFill>
        <p:spPr>
          <a:xfrm>
            <a:off x="1103692" y="1480343"/>
            <a:ext cx="1262138" cy="1175658"/>
          </a:xfrm>
          <a:custGeom>
            <a:avLst/>
            <a:gdLst>
              <a:gd name="connsiteX0" fmla="*/ 631069 w 1262138"/>
              <a:gd name="connsiteY0" fmla="*/ 0 h 1175658"/>
              <a:gd name="connsiteX1" fmla="*/ 1262138 w 1262138"/>
              <a:gd name="connsiteY1" fmla="*/ 587829 h 1175658"/>
              <a:gd name="connsiteX2" fmla="*/ 631069 w 1262138"/>
              <a:gd name="connsiteY2" fmla="*/ 1175658 h 1175658"/>
              <a:gd name="connsiteX3" fmla="*/ 0 w 1262138"/>
              <a:gd name="connsiteY3" fmla="*/ 587829 h 1175658"/>
              <a:gd name="connsiteX4" fmla="*/ 631069 w 1262138"/>
              <a:gd name="connsiteY4" fmla="*/ 0 h 117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138" h="1175658">
                <a:moveTo>
                  <a:pt x="631069" y="0"/>
                </a:moveTo>
                <a:cubicBezTo>
                  <a:pt x="979599" y="0"/>
                  <a:pt x="1262138" y="263180"/>
                  <a:pt x="1262138" y="587829"/>
                </a:cubicBezTo>
                <a:cubicBezTo>
                  <a:pt x="1262138" y="912478"/>
                  <a:pt x="979599" y="1175658"/>
                  <a:pt x="631069" y="1175658"/>
                </a:cubicBezTo>
                <a:cubicBezTo>
                  <a:pt x="282539" y="1175658"/>
                  <a:pt x="0" y="912478"/>
                  <a:pt x="0" y="587829"/>
                </a:cubicBezTo>
                <a:cubicBezTo>
                  <a:pt x="0" y="263180"/>
                  <a:pt x="282539" y="0"/>
                  <a:pt x="631069" y="0"/>
                </a:cubicBezTo>
                <a:close/>
              </a:path>
            </a:pathLst>
          </a:custGeom>
        </p:spPr>
      </p:pic>
      <p:pic>
        <p:nvPicPr>
          <p:cNvPr id="10" name="Afbeelding 9" descr="Afbeelding met persoon, kleding, sport, vrouw&#10;&#10;Automatisch gegenereerde beschrijving">
            <a:extLst>
              <a:ext uri="{FF2B5EF4-FFF2-40B4-BE49-F238E27FC236}">
                <a16:creationId xmlns:a16="http://schemas.microsoft.com/office/drawing/2014/main" id="{C36A98A4-D4CC-01F6-F993-9F9483EC95EB}"/>
              </a:ext>
            </a:extLst>
          </p:cNvPr>
          <p:cNvPicPr>
            <a:picLocks noChangeAspect="1"/>
          </p:cNvPicPr>
          <p:nvPr/>
        </p:nvPicPr>
        <p:blipFill>
          <a:blip r:embed="rId3"/>
          <a:srcRect l="17267" t="52748" r="72381" b="30127"/>
          <a:stretch>
            <a:fillRect/>
          </a:stretch>
        </p:blipFill>
        <p:spPr>
          <a:xfrm>
            <a:off x="2105178" y="3621314"/>
            <a:ext cx="1262138" cy="1175658"/>
          </a:xfrm>
          <a:custGeom>
            <a:avLst/>
            <a:gdLst>
              <a:gd name="connsiteX0" fmla="*/ 631069 w 1262138"/>
              <a:gd name="connsiteY0" fmla="*/ 0 h 1175658"/>
              <a:gd name="connsiteX1" fmla="*/ 1262138 w 1262138"/>
              <a:gd name="connsiteY1" fmla="*/ 587829 h 1175658"/>
              <a:gd name="connsiteX2" fmla="*/ 631069 w 1262138"/>
              <a:gd name="connsiteY2" fmla="*/ 1175658 h 1175658"/>
              <a:gd name="connsiteX3" fmla="*/ 0 w 1262138"/>
              <a:gd name="connsiteY3" fmla="*/ 587829 h 1175658"/>
              <a:gd name="connsiteX4" fmla="*/ 631069 w 1262138"/>
              <a:gd name="connsiteY4" fmla="*/ 0 h 117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138" h="1175658">
                <a:moveTo>
                  <a:pt x="631069" y="0"/>
                </a:moveTo>
                <a:cubicBezTo>
                  <a:pt x="979599" y="0"/>
                  <a:pt x="1262138" y="263180"/>
                  <a:pt x="1262138" y="587829"/>
                </a:cubicBezTo>
                <a:cubicBezTo>
                  <a:pt x="1262138" y="912478"/>
                  <a:pt x="979599" y="1175658"/>
                  <a:pt x="631069" y="1175658"/>
                </a:cubicBezTo>
                <a:cubicBezTo>
                  <a:pt x="282539" y="1175658"/>
                  <a:pt x="0" y="912478"/>
                  <a:pt x="0" y="587829"/>
                </a:cubicBezTo>
                <a:cubicBezTo>
                  <a:pt x="0" y="263180"/>
                  <a:pt x="282539" y="0"/>
                  <a:pt x="631069" y="0"/>
                </a:cubicBezTo>
                <a:close/>
              </a:path>
            </a:pathLst>
          </a:custGeom>
        </p:spPr>
      </p:pic>
      <p:pic>
        <p:nvPicPr>
          <p:cNvPr id="13" name="Afbeelding 12" descr="Afbeelding met persoon, kleding, sport, vrouw&#10;&#10;Automatisch gegenereerde beschrijving">
            <a:extLst>
              <a:ext uri="{FF2B5EF4-FFF2-40B4-BE49-F238E27FC236}">
                <a16:creationId xmlns:a16="http://schemas.microsoft.com/office/drawing/2014/main" id="{E1731304-0112-D942-D47A-5EAF9F4F7E55}"/>
              </a:ext>
            </a:extLst>
          </p:cNvPr>
          <p:cNvPicPr>
            <a:picLocks noChangeAspect="1"/>
          </p:cNvPicPr>
          <p:nvPr/>
        </p:nvPicPr>
        <p:blipFill>
          <a:blip r:embed="rId3"/>
          <a:srcRect l="26180" t="60990" r="63468" b="21885"/>
          <a:stretch>
            <a:fillRect/>
          </a:stretch>
        </p:blipFill>
        <p:spPr>
          <a:xfrm>
            <a:off x="3191882" y="4187145"/>
            <a:ext cx="1262138" cy="1175658"/>
          </a:xfrm>
          <a:custGeom>
            <a:avLst/>
            <a:gdLst>
              <a:gd name="connsiteX0" fmla="*/ 631069 w 1262138"/>
              <a:gd name="connsiteY0" fmla="*/ 0 h 1175658"/>
              <a:gd name="connsiteX1" fmla="*/ 1262138 w 1262138"/>
              <a:gd name="connsiteY1" fmla="*/ 587829 h 1175658"/>
              <a:gd name="connsiteX2" fmla="*/ 631069 w 1262138"/>
              <a:gd name="connsiteY2" fmla="*/ 1175658 h 1175658"/>
              <a:gd name="connsiteX3" fmla="*/ 0 w 1262138"/>
              <a:gd name="connsiteY3" fmla="*/ 587829 h 1175658"/>
              <a:gd name="connsiteX4" fmla="*/ 631069 w 1262138"/>
              <a:gd name="connsiteY4" fmla="*/ 0 h 117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138" h="1175658">
                <a:moveTo>
                  <a:pt x="631069" y="0"/>
                </a:moveTo>
                <a:cubicBezTo>
                  <a:pt x="979599" y="0"/>
                  <a:pt x="1262138" y="263180"/>
                  <a:pt x="1262138" y="587829"/>
                </a:cubicBezTo>
                <a:cubicBezTo>
                  <a:pt x="1262138" y="912478"/>
                  <a:pt x="979599" y="1175658"/>
                  <a:pt x="631069" y="1175658"/>
                </a:cubicBezTo>
                <a:cubicBezTo>
                  <a:pt x="282539" y="1175658"/>
                  <a:pt x="0" y="912478"/>
                  <a:pt x="0" y="587829"/>
                </a:cubicBezTo>
                <a:cubicBezTo>
                  <a:pt x="0" y="263180"/>
                  <a:pt x="282539" y="0"/>
                  <a:pt x="631069" y="0"/>
                </a:cubicBezTo>
                <a:close/>
              </a:path>
            </a:pathLst>
          </a:custGeom>
        </p:spPr>
      </p:pic>
      <p:pic>
        <p:nvPicPr>
          <p:cNvPr id="18" name="Afbeelding 17" descr="Afbeelding met persoon, kleding, sport, vrouw&#10;&#10;Automatisch gegenereerde beschrijving">
            <a:extLst>
              <a:ext uri="{FF2B5EF4-FFF2-40B4-BE49-F238E27FC236}">
                <a16:creationId xmlns:a16="http://schemas.microsoft.com/office/drawing/2014/main" id="{61390DEB-6009-060D-E7FC-22E6E1BA2F28}"/>
              </a:ext>
            </a:extLst>
          </p:cNvPr>
          <p:cNvPicPr>
            <a:picLocks noChangeAspect="1"/>
          </p:cNvPicPr>
          <p:nvPr/>
        </p:nvPicPr>
        <p:blipFill>
          <a:blip r:embed="rId3"/>
          <a:srcRect l="62852" t="18656" r="26796" b="64219"/>
          <a:stretch>
            <a:fillRect/>
          </a:stretch>
        </p:blipFill>
        <p:spPr>
          <a:xfrm>
            <a:off x="7662912" y="1280772"/>
            <a:ext cx="1262138" cy="1175658"/>
          </a:xfrm>
          <a:custGeom>
            <a:avLst/>
            <a:gdLst>
              <a:gd name="connsiteX0" fmla="*/ 631069 w 1262138"/>
              <a:gd name="connsiteY0" fmla="*/ 0 h 1175658"/>
              <a:gd name="connsiteX1" fmla="*/ 1262138 w 1262138"/>
              <a:gd name="connsiteY1" fmla="*/ 587829 h 1175658"/>
              <a:gd name="connsiteX2" fmla="*/ 631069 w 1262138"/>
              <a:gd name="connsiteY2" fmla="*/ 1175658 h 1175658"/>
              <a:gd name="connsiteX3" fmla="*/ 0 w 1262138"/>
              <a:gd name="connsiteY3" fmla="*/ 587829 h 1175658"/>
              <a:gd name="connsiteX4" fmla="*/ 631069 w 1262138"/>
              <a:gd name="connsiteY4" fmla="*/ 0 h 117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138" h="1175658">
                <a:moveTo>
                  <a:pt x="631069" y="0"/>
                </a:moveTo>
                <a:cubicBezTo>
                  <a:pt x="979599" y="0"/>
                  <a:pt x="1262138" y="263180"/>
                  <a:pt x="1262138" y="587829"/>
                </a:cubicBezTo>
                <a:cubicBezTo>
                  <a:pt x="1262138" y="912478"/>
                  <a:pt x="979599" y="1175658"/>
                  <a:pt x="631069" y="1175658"/>
                </a:cubicBezTo>
                <a:cubicBezTo>
                  <a:pt x="282539" y="1175658"/>
                  <a:pt x="0" y="912478"/>
                  <a:pt x="0" y="587829"/>
                </a:cubicBezTo>
                <a:cubicBezTo>
                  <a:pt x="0" y="263180"/>
                  <a:pt x="282539" y="0"/>
                  <a:pt x="631069" y="0"/>
                </a:cubicBezTo>
                <a:close/>
              </a:path>
            </a:pathLst>
          </a:custGeom>
        </p:spPr>
      </p:pic>
      <p:pic>
        <p:nvPicPr>
          <p:cNvPr id="21" name="Afbeelding 20" descr="Afbeelding met persoon, kleding, sport, vrouw&#10;&#10;Automatisch gegenereerde beschrijving">
            <a:extLst>
              <a:ext uri="{FF2B5EF4-FFF2-40B4-BE49-F238E27FC236}">
                <a16:creationId xmlns:a16="http://schemas.microsoft.com/office/drawing/2014/main" id="{A93972A2-2D80-A4D5-9248-5E2B825953AC}"/>
              </a:ext>
            </a:extLst>
          </p:cNvPr>
          <p:cNvPicPr>
            <a:picLocks noChangeAspect="1"/>
          </p:cNvPicPr>
          <p:nvPr/>
        </p:nvPicPr>
        <p:blipFill>
          <a:blip r:embed="rId3"/>
          <a:srcRect l="50476" t="21669" r="39172" b="61207"/>
          <a:stretch>
            <a:fillRect/>
          </a:stretch>
        </p:blipFill>
        <p:spPr>
          <a:xfrm>
            <a:off x="6154058" y="1487601"/>
            <a:ext cx="1262138" cy="1175658"/>
          </a:xfrm>
          <a:custGeom>
            <a:avLst/>
            <a:gdLst>
              <a:gd name="connsiteX0" fmla="*/ 631069 w 1262138"/>
              <a:gd name="connsiteY0" fmla="*/ 0 h 1175658"/>
              <a:gd name="connsiteX1" fmla="*/ 1262138 w 1262138"/>
              <a:gd name="connsiteY1" fmla="*/ 587829 h 1175658"/>
              <a:gd name="connsiteX2" fmla="*/ 631069 w 1262138"/>
              <a:gd name="connsiteY2" fmla="*/ 1175658 h 1175658"/>
              <a:gd name="connsiteX3" fmla="*/ 0 w 1262138"/>
              <a:gd name="connsiteY3" fmla="*/ 587829 h 1175658"/>
              <a:gd name="connsiteX4" fmla="*/ 631069 w 1262138"/>
              <a:gd name="connsiteY4" fmla="*/ 0 h 117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138" h="1175658">
                <a:moveTo>
                  <a:pt x="631069" y="0"/>
                </a:moveTo>
                <a:cubicBezTo>
                  <a:pt x="979599" y="0"/>
                  <a:pt x="1262138" y="263180"/>
                  <a:pt x="1262138" y="587829"/>
                </a:cubicBezTo>
                <a:cubicBezTo>
                  <a:pt x="1262138" y="912478"/>
                  <a:pt x="979599" y="1175658"/>
                  <a:pt x="631069" y="1175658"/>
                </a:cubicBezTo>
                <a:cubicBezTo>
                  <a:pt x="282539" y="1175658"/>
                  <a:pt x="0" y="912478"/>
                  <a:pt x="0" y="587829"/>
                </a:cubicBezTo>
                <a:cubicBezTo>
                  <a:pt x="0" y="263180"/>
                  <a:pt x="282539" y="0"/>
                  <a:pt x="631069"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2"/>
          <p:cNvSpPr txBox="1">
            <a:spLocks noGrp="1"/>
          </p:cNvSpPr>
          <p:nvPr>
            <p:ph type="title"/>
          </p:nvPr>
        </p:nvSpPr>
        <p:spPr>
          <a:xfrm>
            <a:off x="355600" y="582304"/>
            <a:ext cx="9572135"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Trainingsuren 2024-2025  </a:t>
            </a:r>
            <a:endParaRP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8" name="Google Shape;308;p12"/>
          <p:cNvGraphicFramePr/>
          <p:nvPr>
            <p:extLst>
              <p:ext uri="{D42A27DB-BD31-4B8C-83A1-F6EECF244321}">
                <p14:modId xmlns:p14="http://schemas.microsoft.com/office/powerpoint/2010/main" val="2981868298"/>
              </p:ext>
            </p:extLst>
          </p:nvPr>
        </p:nvGraphicFramePr>
        <p:xfrm>
          <a:off x="355600" y="1613084"/>
          <a:ext cx="10922000" cy="4797520"/>
        </p:xfrm>
        <a:graphic>
          <a:graphicData uri="http://schemas.openxmlformats.org/drawingml/2006/table">
            <a:tbl>
              <a:tblPr firstRow="1" bandRow="1">
                <a:noFill/>
                <a:tableStyleId>{E897E5F2-699C-4663-85D2-9AE8D2389C94}</a:tableStyleId>
              </a:tblPr>
              <a:tblGrid>
                <a:gridCol w="21844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gridCol w="2184400">
                  <a:extLst>
                    <a:ext uri="{9D8B030D-6E8A-4147-A177-3AD203B41FA5}">
                      <a16:colId xmlns:a16="http://schemas.microsoft.com/office/drawing/2014/main" val="20003"/>
                    </a:ext>
                  </a:extLst>
                </a:gridCol>
                <a:gridCol w="2184400">
                  <a:extLst>
                    <a:ext uri="{9D8B030D-6E8A-4147-A177-3AD203B41FA5}">
                      <a16:colId xmlns:a16="http://schemas.microsoft.com/office/drawing/2014/main" val="3750185532"/>
                    </a:ext>
                  </a:extLst>
                </a:gridCol>
              </a:tblGrid>
              <a:tr h="620625">
                <a:tc>
                  <a:txBody>
                    <a:bodyPr/>
                    <a:lstStyle/>
                    <a:p>
                      <a:pPr marL="0" marR="0" lvl="0" indent="0" algn="l" rtl="0">
                        <a:lnSpc>
                          <a:spcPct val="100000"/>
                        </a:lnSpc>
                        <a:spcBef>
                          <a:spcPts val="0"/>
                        </a:spcBef>
                        <a:spcAft>
                          <a:spcPts val="0"/>
                        </a:spcAft>
                        <a:buClr>
                          <a:schemeClr val="dk1"/>
                        </a:buClr>
                        <a:buSzPts val="1800"/>
                        <a:buFont typeface="Trebuchet MS"/>
                        <a:buNone/>
                      </a:pPr>
                      <a:endParaRPr sz="1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Wanneer </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Waar</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Wat</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Wie</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solidFill>
                      <a:schemeClr val="accent1"/>
                    </a:solidFill>
                  </a:tcPr>
                </a:tc>
                <a:extLst>
                  <a:ext uri="{0D108BD9-81ED-4DB2-BD59-A6C34878D82A}">
                    <a16:rowId xmlns:a16="http://schemas.microsoft.com/office/drawing/2014/main" val="10000"/>
                  </a:ext>
                </a:extLst>
              </a:tr>
              <a:tr h="386450">
                <a:tc>
                  <a:txBody>
                    <a:bodyPr/>
                    <a:lstStyle/>
                    <a:p>
                      <a:pPr marL="0" marR="0" lvl="0" indent="0" algn="l" rtl="0">
                        <a:lnSpc>
                          <a:spcPct val="100000"/>
                        </a:lnSpc>
                        <a:spcBef>
                          <a:spcPts val="0"/>
                        </a:spcBef>
                        <a:spcAft>
                          <a:spcPts val="0"/>
                        </a:spcAft>
                        <a:buClr>
                          <a:schemeClr val="lt1"/>
                        </a:buClr>
                        <a:buSzPts val="1800"/>
                        <a:buFont typeface="Tahoma"/>
                        <a:buNone/>
                      </a:pPr>
                      <a:r>
                        <a:rPr lang="nl-BE" sz="1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Maandag</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solidFill>
                      <a:schemeClr val="accent1"/>
                    </a:solidFill>
                  </a:tcP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extLst>
                  <a:ext uri="{0D108BD9-81ED-4DB2-BD59-A6C34878D82A}">
                    <a16:rowId xmlns:a16="http://schemas.microsoft.com/office/drawing/2014/main" val="10001"/>
                  </a:ext>
                </a:extLst>
              </a:tr>
              <a:tr h="386450">
                <a:tc>
                  <a:txBody>
                    <a:bodyPr/>
                    <a:lstStyle/>
                    <a:p>
                      <a:pPr marL="0" marR="0" lvl="0" indent="0" algn="l" rtl="0">
                        <a:lnSpc>
                          <a:spcPct val="100000"/>
                        </a:lnSpc>
                        <a:spcBef>
                          <a:spcPts val="0"/>
                        </a:spcBef>
                        <a:spcAft>
                          <a:spcPts val="0"/>
                        </a:spcAft>
                        <a:buClr>
                          <a:schemeClr val="lt1"/>
                        </a:buClr>
                        <a:buSzPts val="1800"/>
                        <a:buFont typeface="Tahoma"/>
                        <a:buNone/>
                      </a:pPr>
                      <a:r>
                        <a:rPr lang="nl-BE" sz="1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Dinsdag</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rPr>
                        <a:t>18u30-20u00</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GBS Hinkelpad, Keerbergen</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Dans</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Lynn, Stef</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extLst>
                  <a:ext uri="{0D108BD9-81ED-4DB2-BD59-A6C34878D82A}">
                    <a16:rowId xmlns:a16="http://schemas.microsoft.com/office/drawing/2014/main" val="10002"/>
                  </a:ext>
                </a:extLst>
              </a:tr>
              <a:tr h="386450">
                <a:tc>
                  <a:txBody>
                    <a:bodyPr/>
                    <a:lstStyle/>
                    <a:p>
                      <a:pPr marL="0" marR="0" lvl="0" indent="0" algn="l" rtl="0">
                        <a:lnSpc>
                          <a:spcPct val="100000"/>
                        </a:lnSpc>
                        <a:spcBef>
                          <a:spcPts val="0"/>
                        </a:spcBef>
                        <a:spcAft>
                          <a:spcPts val="0"/>
                        </a:spcAft>
                        <a:buClr>
                          <a:schemeClr val="lt1"/>
                        </a:buClr>
                        <a:buSzPts val="1800"/>
                        <a:buFont typeface="Tahoma"/>
                        <a:buNone/>
                      </a:pPr>
                      <a:r>
                        <a:rPr lang="nl-BE" sz="1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Woensdag</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solidFill>
                      <a:schemeClr val="accent1"/>
                    </a:solidFill>
                  </a:tcP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extLst>
                  <a:ext uri="{0D108BD9-81ED-4DB2-BD59-A6C34878D82A}">
                    <a16:rowId xmlns:a16="http://schemas.microsoft.com/office/drawing/2014/main" val="10003"/>
                  </a:ext>
                </a:extLst>
              </a:tr>
              <a:tr h="386450">
                <a:tc>
                  <a:txBody>
                    <a:bodyPr/>
                    <a:lstStyle/>
                    <a:p>
                      <a:pPr marL="0" marR="0" lvl="0" indent="0" algn="l" rtl="0">
                        <a:lnSpc>
                          <a:spcPct val="100000"/>
                        </a:lnSpc>
                        <a:spcBef>
                          <a:spcPts val="0"/>
                        </a:spcBef>
                        <a:spcAft>
                          <a:spcPts val="0"/>
                        </a:spcAft>
                        <a:buClr>
                          <a:schemeClr val="lt1"/>
                        </a:buClr>
                        <a:buSzPts val="1800"/>
                        <a:buFont typeface="Tahoma"/>
                        <a:buNone/>
                      </a:pPr>
                      <a:r>
                        <a:rPr lang="nl-BE" sz="1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Donderdag</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BE" sz="1800" dirty="0">
                          <a:latin typeface="Tahoma" panose="020B0604030504040204" pitchFamily="34" charset="0"/>
                          <a:ea typeface="Tahoma" panose="020B0604030504040204" pitchFamily="34" charset="0"/>
                          <a:cs typeface="Tahoma" panose="020B0604030504040204" pitchFamily="34" charset="0"/>
                        </a:rPr>
                        <a:t>18u30-20u00</a:t>
                      </a:r>
                    </a:p>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GBS Hinkelpad, Keerbergen</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Kracht en conditie</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sym typeface="Tahoma"/>
                        </a:rPr>
                        <a:t>Alyssa, Lynn, Stef</a:t>
                      </a: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extLst>
                  <a:ext uri="{0D108BD9-81ED-4DB2-BD59-A6C34878D82A}">
                    <a16:rowId xmlns:a16="http://schemas.microsoft.com/office/drawing/2014/main" val="10004"/>
                  </a:ext>
                </a:extLst>
              </a:tr>
              <a:tr h="447934">
                <a:tc>
                  <a:txBody>
                    <a:bodyPr/>
                    <a:lstStyle/>
                    <a:p>
                      <a:pPr marL="0" marR="0" lvl="0" indent="0" algn="l" rtl="0">
                        <a:lnSpc>
                          <a:spcPct val="100000"/>
                        </a:lnSpc>
                        <a:spcBef>
                          <a:spcPts val="0"/>
                        </a:spcBef>
                        <a:spcAft>
                          <a:spcPts val="0"/>
                        </a:spcAft>
                        <a:buClr>
                          <a:schemeClr val="lt1"/>
                        </a:buClr>
                        <a:buSzPts val="1800"/>
                        <a:buFont typeface="Tahoma"/>
                        <a:buNone/>
                      </a:pPr>
                      <a:r>
                        <a:rPr lang="nl-BE" sz="1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Vrijdag</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solidFill>
                      <a:schemeClr val="accent1"/>
                    </a:solidFill>
                  </a:tcP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extLst>
                  <a:ext uri="{0D108BD9-81ED-4DB2-BD59-A6C34878D82A}">
                    <a16:rowId xmlns:a16="http://schemas.microsoft.com/office/drawing/2014/main" val="10005"/>
                  </a:ext>
                </a:extLst>
              </a:tr>
              <a:tr h="490331">
                <a:tc>
                  <a:txBody>
                    <a:bodyPr/>
                    <a:lstStyle/>
                    <a:p>
                      <a:pPr marL="0" marR="0" lvl="0" indent="0" algn="l" rtl="0">
                        <a:lnSpc>
                          <a:spcPct val="100000"/>
                        </a:lnSpc>
                        <a:spcBef>
                          <a:spcPts val="0"/>
                        </a:spcBef>
                        <a:spcAft>
                          <a:spcPts val="0"/>
                        </a:spcAft>
                        <a:buClr>
                          <a:schemeClr val="lt1"/>
                        </a:buClr>
                        <a:buSzPts val="1800"/>
                        <a:buFont typeface="Tahoma"/>
                        <a:buNone/>
                      </a:pPr>
                      <a:r>
                        <a:rPr lang="nl-BE" sz="1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Zaterdag</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solidFill>
                      <a:schemeClr val="accent1"/>
                    </a:solidFill>
                  </a:tcP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tc>
                  <a:txBody>
                    <a:bodyPr/>
                    <a:lstStyle/>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sym typeface="Tahoma"/>
                      </a:endParaRPr>
                    </a:p>
                  </a:txBody>
                  <a:tcPr marL="91450" marR="91450" marT="45725" marB="45725" anchor="ctr"/>
                </a:tc>
                <a:extLst>
                  <a:ext uri="{0D108BD9-81ED-4DB2-BD59-A6C34878D82A}">
                    <a16:rowId xmlns:a16="http://schemas.microsoft.com/office/drawing/2014/main" val="10006"/>
                  </a:ext>
                </a:extLst>
              </a:tr>
              <a:tr h="1185550">
                <a:tc>
                  <a:txBody>
                    <a:bodyPr/>
                    <a:lstStyle/>
                    <a:p>
                      <a:pPr marL="0" marR="0" lvl="0" indent="0" algn="l" rtl="0">
                        <a:lnSpc>
                          <a:spcPct val="100000"/>
                        </a:lnSpc>
                        <a:spcBef>
                          <a:spcPts val="0"/>
                        </a:spcBef>
                        <a:spcAft>
                          <a:spcPts val="0"/>
                        </a:spcAft>
                        <a:buClr>
                          <a:schemeClr val="lt1"/>
                        </a:buClr>
                        <a:buSzPts val="1800"/>
                        <a:buFont typeface="Tahoma"/>
                        <a:buNone/>
                      </a:pPr>
                      <a:r>
                        <a:rPr lang="nl-BE" sz="1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Zondag</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BE" sz="1800" dirty="0">
                          <a:latin typeface="Tahoma" panose="020B0604030504040204" pitchFamily="34" charset="0"/>
                          <a:ea typeface="Tahoma" panose="020B0604030504040204" pitchFamily="34" charset="0"/>
                          <a:cs typeface="Tahoma" panose="020B0604030504040204" pitchFamily="34" charset="0"/>
                        </a:rPr>
                        <a:t>17u00-20u00</a:t>
                      </a:r>
                    </a:p>
                    <a:p>
                      <a:pPr marL="0" marR="0" lvl="0" indent="0" algn="ctr" rtl="0">
                        <a:spcBef>
                          <a:spcPts val="0"/>
                        </a:spcBef>
                        <a:spcAft>
                          <a:spcPts val="0"/>
                        </a:spcAft>
                        <a:buNone/>
                      </a:pP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rPr>
                        <a:t>Sporthal Heist-op-den-Berg</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rPr>
                        <a:t>Techniek</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tc>
                  <a:txBody>
                    <a:bodyPr/>
                    <a:lstStyle/>
                    <a:p>
                      <a:pPr marL="0" marR="0" lvl="0" indent="0" algn="ctr" rtl="0">
                        <a:spcBef>
                          <a:spcPts val="0"/>
                        </a:spcBef>
                        <a:spcAft>
                          <a:spcPts val="0"/>
                        </a:spcAft>
                        <a:buNone/>
                      </a:pPr>
                      <a:r>
                        <a:rPr lang="nl-BE" sz="1800" dirty="0">
                          <a:latin typeface="Tahoma" panose="020B0604030504040204" pitchFamily="34" charset="0"/>
                          <a:ea typeface="Tahoma" panose="020B0604030504040204" pitchFamily="34" charset="0"/>
                          <a:cs typeface="Tahoma" panose="020B0604030504040204" pitchFamily="34" charset="0"/>
                        </a:rPr>
                        <a:t>Alyssa, Lynn, Sara, Sarah/Kiara, Stef</a:t>
                      </a:r>
                      <a:endParaRPr sz="1800" dirty="0">
                        <a:latin typeface="Tahoma" panose="020B0604030504040204" pitchFamily="34" charset="0"/>
                        <a:ea typeface="Tahoma" panose="020B0604030504040204" pitchFamily="34" charset="0"/>
                        <a:cs typeface="Tahoma" panose="020B0604030504040204" pitchFamily="34" charset="0"/>
                      </a:endParaRPr>
                    </a:p>
                  </a:txBody>
                  <a:tcPr marL="91450" marR="91450" marT="45725" marB="457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3"/>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Algemene afspraken </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15" name="Google Shape;315;p13"/>
          <p:cNvSpPr txBox="1">
            <a:spLocks noGrp="1"/>
          </p:cNvSpPr>
          <p:nvPr>
            <p:ph idx="1"/>
          </p:nvPr>
        </p:nvSpPr>
        <p:spPr>
          <a:xfrm>
            <a:off x="677333" y="1117601"/>
            <a:ext cx="10335223" cy="5740400"/>
          </a:xfrm>
          <a:prstGeom prst="rect">
            <a:avLst/>
          </a:prstGeom>
          <a:noFill/>
          <a:ln>
            <a:noFill/>
          </a:ln>
        </p:spPr>
        <p:txBody>
          <a:bodyPr spcFirstLastPara="1" wrap="square" lIns="91425" tIns="45700" rIns="91425" bIns="45700" anchor="t" anchorCtr="0">
            <a:normAutofit lnSpcReduction="10000"/>
          </a:bodyPr>
          <a:lstStyle/>
          <a:p>
            <a:pPr>
              <a:spcBef>
                <a:spcPts val="0"/>
              </a:spcBef>
              <a:buSzPct val="8000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Een maximale aanwezigheid wordt nagestreefd. Demo is een discipline in groep, de afwezigheid van de een gymnast heeft ook invloed op de training van de anderen. </a:t>
            </a:r>
            <a:endParaRPr dirty="0">
              <a:latin typeface="Tahoma" panose="020B0604030504040204" pitchFamily="34" charset="0"/>
              <a:ea typeface="Tahoma" panose="020B0604030504040204" pitchFamily="34" charset="0"/>
              <a:cs typeface="Tahoma" panose="020B0604030504040204" pitchFamily="34" charset="0"/>
            </a:endParaRPr>
          </a:p>
          <a:p>
            <a:pPr>
              <a:buSzPct val="8000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&gt;70% per training (evaluaties)</a:t>
            </a:r>
            <a:endParaRPr dirty="0">
              <a:latin typeface="Tahoma" panose="020B0604030504040204" pitchFamily="34" charset="0"/>
              <a:ea typeface="Tahoma" panose="020B0604030504040204" pitchFamily="34" charset="0"/>
              <a:cs typeface="Tahoma" panose="020B0604030504040204" pitchFamily="34" charset="0"/>
            </a:endParaRPr>
          </a:p>
          <a:p>
            <a:pPr marL="912877" lvl="1" indent="-342900">
              <a:spcBef>
                <a:spcPts val="1000"/>
              </a:spcBef>
              <a:buSzPct val="80000"/>
            </a:pPr>
            <a:endParaRPr sz="2400" dirty="0">
              <a:latin typeface="Tahoma" panose="020B0604030504040204" pitchFamily="34" charset="0"/>
              <a:ea typeface="Tahoma" panose="020B0604030504040204" pitchFamily="34" charset="0"/>
              <a:cs typeface="Tahoma" panose="020B0604030504040204" pitchFamily="34" charset="0"/>
              <a:sym typeface="Tahoma"/>
            </a:endParaRPr>
          </a:p>
          <a:p>
            <a:pPr>
              <a:spcBef>
                <a:spcPts val="444"/>
              </a:spcBef>
              <a:buSzPct val="8000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Bij afwezigheid steeds de trainer verwittigen</a:t>
            </a:r>
            <a:endParaRPr dirty="0">
              <a:latin typeface="Tahoma" panose="020B0604030504040204" pitchFamily="34" charset="0"/>
              <a:ea typeface="Tahoma" panose="020B0604030504040204" pitchFamily="34" charset="0"/>
              <a:cs typeface="Tahoma" panose="020B0604030504040204" pitchFamily="34" charset="0"/>
            </a:endParaRPr>
          </a:p>
          <a:p>
            <a:pPr lvl="1">
              <a:spcBef>
                <a:spcPts val="444"/>
              </a:spcBef>
              <a:buSzPct val="8000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Op voorhand = per mail</a:t>
            </a:r>
            <a:endParaRPr dirty="0">
              <a:latin typeface="Tahoma" panose="020B0604030504040204" pitchFamily="34" charset="0"/>
              <a:ea typeface="Tahoma" panose="020B0604030504040204" pitchFamily="34" charset="0"/>
              <a:cs typeface="Tahoma" panose="020B0604030504040204" pitchFamily="34" charset="0"/>
            </a:endParaRPr>
          </a:p>
          <a:p>
            <a:pPr lvl="1">
              <a:spcBef>
                <a:spcPts val="444"/>
              </a:spcBef>
              <a:buSzPct val="8000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Dag zelf = via bericht/whatsapp</a:t>
            </a:r>
            <a:b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b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a:spcBef>
                <a:spcPts val="444"/>
              </a:spcBef>
              <a:buSzPct val="8000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Tijdens de schoolvakanties en feestdagen voorzien we een apart trainingsprogramma. We zal je hiervan tijdig op de hoogte stellen.</a:t>
            </a:r>
          </a:p>
          <a:p>
            <a:pPr>
              <a:spcBef>
                <a:spcPts val="444"/>
              </a:spcBef>
              <a:buSzPct val="80000"/>
            </a:pPr>
            <a:r>
              <a:rPr lang="nl-BE" sz="2400" dirty="0">
                <a:latin typeface="Tahoma" panose="020B0604030504040204" pitchFamily="34" charset="0"/>
                <a:ea typeface="Tahoma" panose="020B0604030504040204" pitchFamily="34" charset="0"/>
                <a:cs typeface="Tahoma" panose="020B0604030504040204" pitchFamily="34" charset="0"/>
              </a:rPr>
              <a:t>Registreren vakantietrainingen</a:t>
            </a:r>
            <a:endParaRPr sz="2400" dirty="0">
              <a:latin typeface="Tahoma" panose="020B0604030504040204" pitchFamily="34" charset="0"/>
              <a:ea typeface="Tahoma" panose="020B0604030504040204" pitchFamily="34" charset="0"/>
              <a:cs typeface="Tahoma" panose="020B0604030504040204" pitchFamily="34" charset="0"/>
            </a:endParaRPr>
          </a:p>
          <a:p>
            <a:pPr marL="455677" indent="-342900">
              <a:spcBef>
                <a:spcPts val="444"/>
              </a:spcBef>
              <a:buSzPct val="80000"/>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a:spcBef>
                <a:spcPts val="444"/>
              </a:spcBef>
              <a:buSzPct val="8000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Minstens 5 minuten voor aanvang van de les aanwezig in de kleedkamer/gang.</a:t>
            </a:r>
            <a:br>
              <a:rPr lang="nl-BE"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br>
            <a:endParaRPr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a:spcBef>
                <a:spcPts val="333"/>
              </a:spcBef>
              <a:buSzPct val="79999"/>
            </a:pPr>
            <a:endParaRPr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marL="541782" indent="-457200">
              <a:buSzPct val="79999"/>
            </a:pPr>
            <a:endParaRPr dirty="0">
              <a:latin typeface="Tahoma" panose="020B0604030504040204" pitchFamily="34" charset="0"/>
              <a:ea typeface="Tahoma" panose="020B0604030504040204" pitchFamily="34" charset="0"/>
              <a:cs typeface="Tahoma" panose="020B0604030504040204" pitchFamily="34" charset="0"/>
              <a:sym typeface="Tahoma"/>
            </a:endParaRPr>
          </a:p>
          <a:p>
            <a:pPr marL="541782" indent="-457200">
              <a:buSzPct val="79999"/>
            </a:pPr>
            <a:endParaRPr dirty="0">
              <a:latin typeface="Tahoma" panose="020B0604030504040204" pitchFamily="34" charset="0"/>
              <a:ea typeface="Tahoma" panose="020B0604030504040204" pitchFamily="34" charset="0"/>
              <a:cs typeface="Tahoma" panose="020B0604030504040204" pitchFamily="34" charset="0"/>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4"/>
          <p:cNvSpPr txBox="1">
            <a:spLocks noGrp="1"/>
          </p:cNvSpPr>
          <p:nvPr>
            <p:ph idx="1"/>
          </p:nvPr>
        </p:nvSpPr>
        <p:spPr>
          <a:xfrm>
            <a:off x="677333" y="798653"/>
            <a:ext cx="11035696" cy="5674718"/>
          </a:xfrm>
          <a:prstGeom prst="rect">
            <a:avLst/>
          </a:prstGeom>
          <a:noFill/>
          <a:ln>
            <a:noFill/>
          </a:ln>
        </p:spPr>
        <p:txBody>
          <a:bodyPr spcFirstLastPara="1" wrap="square" lIns="91425" tIns="45700" rIns="91425" bIns="45700" anchor="t" anchorCtr="0">
            <a:normAutofit lnSpcReduction="10000"/>
          </a:bodyPr>
          <a:lstStyle/>
          <a:p>
            <a:pPr>
              <a:spcBef>
                <a:spcPts val="0"/>
              </a:spcBef>
              <a:buSzPts val="192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Geen koolzuurhoudende dranken of snoep meebrengen</a:t>
            </a:r>
          </a:p>
          <a:p>
            <a:pPr>
              <a:spcBef>
                <a:spcPts val="0"/>
              </a:spcBef>
              <a:buSzPts val="1920"/>
            </a:pPr>
            <a:endPar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a:spcBef>
                <a:spcPts val="0"/>
              </a:spcBef>
              <a:buSzPts val="1920"/>
            </a:pPr>
            <a:r>
              <a:rPr lang="nl-BE" sz="2400" b="1" u="sng"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Geen afval achterlaten!</a:t>
            </a:r>
            <a:b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b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a:spcBef>
                <a:spcPts val="480"/>
              </a:spcBef>
              <a:buSzPts val="192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3 evaluaties per jaar (data in planning) waar gymnast schriftelijk wordt besproken (dec – april – juni) – mondelinge toelichting op vraag van trainers/ouder</a:t>
            </a:r>
            <a:endParaRPr dirty="0">
              <a:latin typeface="Tahoma" panose="020B0604030504040204" pitchFamily="34" charset="0"/>
              <a:ea typeface="Tahoma" panose="020B0604030504040204" pitchFamily="34" charset="0"/>
              <a:cs typeface="Tahoma" panose="020B0604030504040204" pitchFamily="34" charset="0"/>
            </a:endParaRPr>
          </a:p>
          <a:p>
            <a:pPr marL="464820" indent="-342900">
              <a:spcBef>
                <a:spcPts val="480"/>
              </a:spcBef>
              <a:buSzPts val="1920"/>
            </a:pPr>
            <a:endParaRPr sz="2400" dirty="0">
              <a:latin typeface="Tahoma" panose="020B0604030504040204" pitchFamily="34" charset="0"/>
              <a:ea typeface="Tahoma" panose="020B0604030504040204" pitchFamily="34" charset="0"/>
              <a:cs typeface="Tahoma" panose="020B0604030504040204" pitchFamily="34" charset="0"/>
              <a:sym typeface="Tahoma"/>
            </a:endParaRPr>
          </a:p>
          <a:p>
            <a:pPr>
              <a:spcBef>
                <a:spcPts val="480"/>
              </a:spcBef>
              <a:buSzPts val="192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Kleine problemen kunnen en moeten steeds voor de training gemeld worden, voor grotere problemen kan steeds een afspraak worden gemaakt met de verantwoordelijke trainer. Heb je een probleem aarzel dan niet om het te melden.</a:t>
            </a:r>
            <a:endParaRPr dirty="0">
              <a:latin typeface="Tahoma" panose="020B0604030504040204" pitchFamily="34" charset="0"/>
              <a:ea typeface="Tahoma" panose="020B0604030504040204" pitchFamily="34" charset="0"/>
              <a:cs typeface="Tahoma" panose="020B0604030504040204" pitchFamily="34" charset="0"/>
            </a:endParaRPr>
          </a:p>
          <a:p>
            <a:pPr>
              <a:spcBef>
                <a:spcPts val="480"/>
              </a:spcBef>
              <a:buSzPts val="1920"/>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marL="464820" indent="-342900">
              <a:spcBef>
                <a:spcPts val="480"/>
              </a:spcBef>
              <a:buSzPts val="1920"/>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a:spcBef>
                <a:spcPts val="480"/>
              </a:spcBef>
              <a:buSzPts val="192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Afspraken wedstrijd – worden tegen eerste wedstrijd via mail gecommuniceerd</a:t>
            </a:r>
          </a:p>
          <a:p>
            <a:pPr lvl="1">
              <a:spcBef>
                <a:spcPts val="480"/>
              </a:spcBef>
              <a:buSzPts val="1920"/>
            </a:pPr>
            <a:r>
              <a:rPr lang="nl-BE" dirty="0">
                <a:latin typeface="Tahoma" panose="020B0604030504040204" pitchFamily="34" charset="0"/>
                <a:ea typeface="Tahoma" panose="020B0604030504040204" pitchFamily="34" charset="0"/>
                <a:cs typeface="Tahoma" panose="020B0604030504040204" pitchFamily="34" charset="0"/>
              </a:rPr>
              <a:t>Transport, checklist, dagplanning, …</a:t>
            </a:r>
            <a:endParaRPr dirty="0">
              <a:latin typeface="Tahoma" panose="020B0604030504040204" pitchFamily="34" charset="0"/>
              <a:ea typeface="Tahoma" panose="020B0604030504040204" pitchFamily="34" charset="0"/>
              <a:cs typeface="Tahoma" panose="020B0604030504040204" pitchFamily="34" charset="0"/>
            </a:endParaRPr>
          </a:p>
          <a:p>
            <a:pPr marL="548641" indent="-457200">
              <a:spcBef>
                <a:spcPts val="360"/>
              </a:spcBef>
              <a:buSzPts val="1440"/>
            </a:pPr>
            <a:endParaRPr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4"/>
          <p:cNvSpPr txBox="1">
            <a:spLocks noGrp="1"/>
          </p:cNvSpPr>
          <p:nvPr>
            <p:ph idx="1"/>
          </p:nvPr>
        </p:nvSpPr>
        <p:spPr>
          <a:xfrm>
            <a:off x="677333" y="798653"/>
            <a:ext cx="11311467" cy="5674718"/>
          </a:xfrm>
          <a:prstGeom prst="rect">
            <a:avLst/>
          </a:prstGeom>
          <a:noFill/>
          <a:ln>
            <a:noFill/>
          </a:ln>
        </p:spPr>
        <p:txBody>
          <a:bodyPr spcFirstLastPara="1" wrap="square" lIns="91425" tIns="45700" rIns="91425" bIns="45700" anchor="t" anchorCtr="0">
            <a:normAutofit/>
          </a:bodyPr>
          <a:lstStyle/>
          <a:p>
            <a:pPr>
              <a:lnSpc>
                <a:spcPct val="150000"/>
              </a:lnSpc>
              <a:spcBef>
                <a:spcPts val="0"/>
              </a:spcBef>
              <a:buSzPts val="1920"/>
            </a:pPr>
            <a:r>
              <a:rPr lang="nl-BE" sz="24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Afwezig op danstraining? </a:t>
            </a:r>
          </a:p>
          <a:p>
            <a:pPr lvl="1">
              <a:lnSpc>
                <a:spcPct val="150000"/>
              </a:lnSpc>
              <a:spcBef>
                <a:spcPts val="0"/>
              </a:spcBef>
              <a:buSzPts val="1920"/>
            </a:pPr>
            <a:r>
              <a:rPr lang="nl-BE"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Video aanleren via link in facebookgroep tegen eerstvolgende zondag</a:t>
            </a:r>
          </a:p>
          <a:p>
            <a:pPr lvl="1">
              <a:lnSpc>
                <a:spcPct val="150000"/>
              </a:lnSpc>
              <a:spcBef>
                <a:spcPts val="0"/>
              </a:spcBef>
              <a:buSzPts val="1920"/>
            </a:pPr>
            <a:r>
              <a:rPr lang="nl-BE"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hlinkClick r:id="rId3"/>
              </a:rPr>
              <a:t>Facebook</a:t>
            </a:r>
            <a:endParaRPr lang="nl-BE"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lvl="1">
              <a:lnSpc>
                <a:spcPct val="150000"/>
              </a:lnSpc>
              <a:spcBef>
                <a:spcPts val="0"/>
              </a:spcBef>
              <a:buSzPts val="1920"/>
            </a:pPr>
            <a:r>
              <a:rPr lang="nl-BE"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Extra herhalen mag altijd</a:t>
            </a:r>
          </a:p>
        </p:txBody>
      </p:sp>
      <p:pic>
        <p:nvPicPr>
          <p:cNvPr id="3" name="Graphic 2" descr="Dansen met effen opvulling">
            <a:extLst>
              <a:ext uri="{FF2B5EF4-FFF2-40B4-BE49-F238E27FC236}">
                <a16:creationId xmlns:a16="http://schemas.microsoft.com/office/drawing/2014/main" id="{3217F460-5511-80F9-A9F2-8A0447C8E6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98570" y="1970313"/>
            <a:ext cx="3679371" cy="3679371"/>
          </a:xfrm>
          <a:prstGeom prst="rect">
            <a:avLst/>
          </a:prstGeom>
        </p:spPr>
      </p:pic>
    </p:spTree>
    <p:extLst>
      <p:ext uri="{BB962C8B-B14F-4D97-AF65-F5344CB8AC3E}">
        <p14:creationId xmlns:p14="http://schemas.microsoft.com/office/powerpoint/2010/main" val="20348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5"/>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Persoonlijk materiaal </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28" name="Google Shape;328;p15"/>
          <p:cNvSpPr txBox="1">
            <a:spLocks noGrp="1"/>
          </p:cNvSpPr>
          <p:nvPr>
            <p:ph idx="1"/>
          </p:nvPr>
        </p:nvSpPr>
        <p:spPr>
          <a:xfrm>
            <a:off x="677334" y="1478987"/>
            <a:ext cx="8596668" cy="4442841"/>
          </a:xfrm>
          <a:prstGeom prst="rect">
            <a:avLst/>
          </a:prstGeom>
          <a:noFill/>
          <a:ln>
            <a:noFill/>
          </a:ln>
        </p:spPr>
        <p:txBody>
          <a:bodyPr spcFirstLastPara="1" wrap="square" lIns="91425" tIns="45700" rIns="91425" bIns="45700" anchor="t" anchorCtr="0">
            <a:normAutofit fontScale="92500" lnSpcReduction="20000"/>
          </a:bodyPr>
          <a:lstStyle/>
          <a:p>
            <a:pPr>
              <a:spcBef>
                <a:spcPts val="0"/>
              </a:spcBef>
              <a:buSzPts val="192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Drinkbus/flesje met water </a:t>
            </a:r>
            <a:endParaRPr sz="2600" dirty="0">
              <a:latin typeface="Tahoma" panose="020B0604030504040204" pitchFamily="34" charset="0"/>
              <a:ea typeface="Tahoma" panose="020B0604030504040204" pitchFamily="34" charset="0"/>
              <a:cs typeface="Tahoma" panose="020B0604030504040204" pitchFamily="34" charset="0"/>
            </a:endParaRPr>
          </a:p>
          <a:p>
            <a:pPr>
              <a:buSzPts val="192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Extra t-shirt/trui (lange mouwen) voor bovenpartners</a:t>
            </a:r>
          </a:p>
          <a:p>
            <a:pPr>
              <a:buSzPts val="1920"/>
            </a:pPr>
            <a:r>
              <a:rPr lang="nl-BE" sz="2600" dirty="0">
                <a:latin typeface="Tahoma" panose="020B0604030504040204" pitchFamily="34" charset="0"/>
                <a:ea typeface="Tahoma" panose="020B0604030504040204" pitchFamily="34" charset="0"/>
                <a:cs typeface="Tahoma" panose="020B0604030504040204" pitchFamily="34" charset="0"/>
              </a:rPr>
              <a:t>Persoonlijke spons</a:t>
            </a:r>
          </a:p>
          <a:p>
            <a:pPr>
              <a:buSzPts val="1920"/>
            </a:pPr>
            <a:r>
              <a:rPr lang="nl-BE" sz="2600" dirty="0">
                <a:latin typeface="Tahoma" panose="020B0604030504040204" pitchFamily="34" charset="0"/>
                <a:ea typeface="Tahoma" panose="020B0604030504040204" pitchFamily="34" charset="0"/>
                <a:cs typeface="Tahoma" panose="020B0604030504040204" pitchFamily="34" charset="0"/>
                <a:hlinkClick r:id="rId3"/>
              </a:rPr>
              <a:t>Enkelgewichten (0,5 kg)</a:t>
            </a:r>
            <a:endParaRPr sz="2600" dirty="0">
              <a:latin typeface="Tahoma" panose="020B0604030504040204" pitchFamily="34" charset="0"/>
              <a:ea typeface="Tahoma" panose="020B0604030504040204" pitchFamily="34" charset="0"/>
              <a:cs typeface="Tahoma" panose="020B0604030504040204" pitchFamily="34" charset="0"/>
            </a:endParaRPr>
          </a:p>
          <a:p>
            <a:pPr>
              <a:buSzPts val="192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Voldoende haarrekkertjes</a:t>
            </a:r>
            <a:endParaRPr sz="2600" dirty="0">
              <a:latin typeface="Tahoma" panose="020B0604030504040204" pitchFamily="34" charset="0"/>
              <a:ea typeface="Tahoma" panose="020B0604030504040204" pitchFamily="34" charset="0"/>
              <a:cs typeface="Tahoma" panose="020B0604030504040204" pitchFamily="34" charset="0"/>
            </a:endParaRPr>
          </a:p>
          <a:p>
            <a:pPr>
              <a:buSzPts val="192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Kracht en technische training in short/legging</a:t>
            </a:r>
          </a:p>
          <a:p>
            <a:pPr>
              <a:buSzPts val="192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Loopschoenen voor dinsdag en donderdag</a:t>
            </a:r>
            <a:endParaRPr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buSzPts val="1440"/>
            </a:pPr>
            <a:endParaRPr lang="nl-BE" sz="2600" dirty="0">
              <a:solidFill>
                <a:schemeClr val="dk1"/>
              </a:solidFill>
              <a:latin typeface="Tahoma"/>
              <a:ea typeface="Tahoma"/>
              <a:cs typeface="Tahoma"/>
              <a:sym typeface="Tahoma"/>
            </a:endParaRPr>
          </a:p>
          <a:p>
            <a:pPr marL="0" indent="0">
              <a:buSzPts val="1440"/>
              <a:buNone/>
            </a:pPr>
            <a:r>
              <a:rPr lang="nl-BE" sz="2600" dirty="0">
                <a:solidFill>
                  <a:schemeClr val="dk1"/>
                </a:solidFill>
                <a:latin typeface="Tahoma"/>
                <a:ea typeface="Tahoma"/>
                <a:cs typeface="Tahoma"/>
                <a:sym typeface="Tahoma"/>
              </a:rPr>
              <a:t>Aan te raden</a:t>
            </a:r>
          </a:p>
          <a:p>
            <a:pPr>
              <a:buSzPts val="1440"/>
            </a:pPr>
            <a:r>
              <a:rPr lang="nl-BE" sz="2600" dirty="0">
                <a:solidFill>
                  <a:schemeClr val="dk1"/>
                </a:solidFill>
                <a:latin typeface="Tahoma"/>
                <a:ea typeface="Tahoma"/>
                <a:cs typeface="Tahoma"/>
                <a:sym typeface="Tahoma"/>
                <a:hlinkClick r:id="rId4"/>
              </a:rPr>
              <a:t>Steuntje</a:t>
            </a:r>
            <a:endParaRPr lang="nl-BE" sz="2600" dirty="0">
              <a:solidFill>
                <a:schemeClr val="dk1"/>
              </a:solidFill>
              <a:latin typeface="Tahoma"/>
              <a:ea typeface="Tahoma"/>
              <a:cs typeface="Tahoma"/>
              <a:sym typeface="Tahoma"/>
            </a:endParaRPr>
          </a:p>
          <a:p>
            <a:pPr>
              <a:buSzPts val="1440"/>
            </a:pPr>
            <a:r>
              <a:rPr lang="nl-BE" sz="2600" dirty="0">
                <a:solidFill>
                  <a:schemeClr val="dk1"/>
                </a:solidFill>
                <a:latin typeface="Tahoma"/>
                <a:ea typeface="Tahoma"/>
                <a:cs typeface="Tahoma"/>
                <a:sym typeface="Tahoma"/>
                <a:hlinkClick r:id="rId5"/>
              </a:rPr>
              <a:t>Blokjes</a:t>
            </a:r>
            <a:endParaRPr lang="nl-BE" sz="2600" dirty="0">
              <a:solidFill>
                <a:schemeClr val="dk1"/>
              </a:solidFill>
              <a:latin typeface="Tahoma"/>
              <a:ea typeface="Tahoma"/>
              <a:cs typeface="Tahoma"/>
              <a:sym typeface="Tahoma"/>
            </a:endParaRPr>
          </a:p>
          <a:p>
            <a:pPr>
              <a:buSzPts val="1440"/>
            </a:pPr>
            <a:endParaRPr sz="2400" dirty="0">
              <a:solidFill>
                <a:schemeClr val="dk1"/>
              </a:solidFill>
              <a:latin typeface="Tahoma"/>
              <a:ea typeface="Tahoma"/>
              <a:cs typeface="Tahoma"/>
              <a:sym typeface="Tahoma"/>
            </a:endParaRPr>
          </a:p>
        </p:txBody>
      </p:sp>
      <p:pic>
        <p:nvPicPr>
          <p:cNvPr id="3" name="Afbeelding 2" descr="Afbeelding met muur, overdekt, ontwerp&#10;&#10;Automatisch gegenereerde beschrijving">
            <a:extLst>
              <a:ext uri="{FF2B5EF4-FFF2-40B4-BE49-F238E27FC236}">
                <a16:creationId xmlns:a16="http://schemas.microsoft.com/office/drawing/2014/main" id="{E33A0245-7B7F-1004-80CB-839134553626}"/>
              </a:ext>
            </a:extLst>
          </p:cNvPr>
          <p:cNvPicPr>
            <a:picLocks noChangeAspect="1"/>
          </p:cNvPicPr>
          <p:nvPr/>
        </p:nvPicPr>
        <p:blipFill>
          <a:blip r:embed="rId6"/>
          <a:stretch>
            <a:fillRect/>
          </a:stretch>
        </p:blipFill>
        <p:spPr>
          <a:xfrm>
            <a:off x="5994399" y="4139339"/>
            <a:ext cx="2326587" cy="2353536"/>
          </a:xfrm>
          <a:prstGeom prst="rect">
            <a:avLst/>
          </a:prstGeom>
        </p:spPr>
      </p:pic>
      <p:pic>
        <p:nvPicPr>
          <p:cNvPr id="5" name="Afbeelding 4" descr="Afbeelding met tekst, ontwerp&#10;&#10;Automatisch gegenereerde beschrijving">
            <a:extLst>
              <a:ext uri="{FF2B5EF4-FFF2-40B4-BE49-F238E27FC236}">
                <a16:creationId xmlns:a16="http://schemas.microsoft.com/office/drawing/2014/main" id="{589365EA-1F37-E22D-9839-46FEB45449CC}"/>
              </a:ext>
            </a:extLst>
          </p:cNvPr>
          <p:cNvPicPr>
            <a:picLocks noChangeAspect="1"/>
          </p:cNvPicPr>
          <p:nvPr/>
        </p:nvPicPr>
        <p:blipFill>
          <a:blip r:embed="rId7"/>
          <a:stretch>
            <a:fillRect/>
          </a:stretch>
        </p:blipFill>
        <p:spPr>
          <a:xfrm>
            <a:off x="8781281" y="3860373"/>
            <a:ext cx="3065240" cy="2632501"/>
          </a:xfrm>
          <a:prstGeom prst="rect">
            <a:avLst/>
          </a:prstGeom>
        </p:spPr>
      </p:pic>
      <p:pic>
        <p:nvPicPr>
          <p:cNvPr id="8" name="Afbeelding 7" descr="Afbeelding met bandje, polsbandje, Modeaccessoire&#10;&#10;Automatisch gegenereerde beschrijving">
            <a:extLst>
              <a:ext uri="{FF2B5EF4-FFF2-40B4-BE49-F238E27FC236}">
                <a16:creationId xmlns:a16="http://schemas.microsoft.com/office/drawing/2014/main" id="{57161BD7-6074-E253-34CA-C1DA39109A33}"/>
              </a:ext>
            </a:extLst>
          </p:cNvPr>
          <p:cNvPicPr>
            <a:picLocks noChangeAspect="1"/>
          </p:cNvPicPr>
          <p:nvPr/>
        </p:nvPicPr>
        <p:blipFill>
          <a:blip r:embed="rId8"/>
          <a:stretch>
            <a:fillRect/>
          </a:stretch>
        </p:blipFill>
        <p:spPr>
          <a:xfrm>
            <a:off x="8320987" y="1027906"/>
            <a:ext cx="3300751" cy="2632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8">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8">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Kledij</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34" name="Google Shape;334;p16"/>
          <p:cNvSpPr txBox="1">
            <a:spLocks noGrp="1"/>
          </p:cNvSpPr>
          <p:nvPr>
            <p:ph idx="1"/>
          </p:nvPr>
        </p:nvSpPr>
        <p:spPr>
          <a:xfrm>
            <a:off x="677333" y="1755475"/>
            <a:ext cx="9326475" cy="3880773"/>
          </a:xfrm>
          <a:prstGeom prst="rect">
            <a:avLst/>
          </a:prstGeom>
          <a:noFill/>
          <a:ln>
            <a:noFill/>
          </a:ln>
        </p:spPr>
        <p:txBody>
          <a:bodyPr spcFirstLastPara="1" wrap="square" lIns="91425" tIns="45700" rIns="91425" bIns="45700" anchor="t" anchorCtr="0">
            <a:normAutofit/>
          </a:bodyPr>
          <a:lstStyle/>
          <a:p>
            <a:pPr>
              <a:spcBef>
                <a:spcPts val="0"/>
              </a:spcBef>
              <a:buSzPct val="8000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hlinkClick r:id="rId3"/>
              </a:rPr>
              <a:t>Club training (vest en t-shirt)  </a:t>
            </a:r>
            <a:endParaRPr dirty="0">
              <a:latin typeface="Tahoma" panose="020B0604030504040204" pitchFamily="34" charset="0"/>
              <a:ea typeface="Tahoma" panose="020B0604030504040204" pitchFamily="34" charset="0"/>
              <a:cs typeface="Tahoma" panose="020B0604030504040204" pitchFamily="34" charset="0"/>
            </a:endParaRPr>
          </a:p>
          <a:p>
            <a:pPr lvl="1">
              <a:spcBef>
                <a:spcPts val="1000"/>
              </a:spcBef>
              <a:buSzPct val="8000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Bestellen online </a:t>
            </a:r>
            <a:endParaRPr dirty="0">
              <a:latin typeface="Tahoma" panose="020B0604030504040204" pitchFamily="34" charset="0"/>
              <a:ea typeface="Tahoma" panose="020B0604030504040204" pitchFamily="34" charset="0"/>
              <a:cs typeface="Tahoma" panose="020B0604030504040204" pitchFamily="34" charset="0"/>
            </a:endParaRPr>
          </a:p>
          <a:p>
            <a:pPr lvl="1">
              <a:spcBef>
                <a:spcPts val="1000"/>
              </a:spcBef>
              <a:buSzPct val="8000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Tijdig bestellen </a:t>
            </a:r>
          </a:p>
          <a:p>
            <a:pPr lvl="1">
              <a:spcBef>
                <a:spcPts val="1000"/>
              </a:spcBef>
              <a:buSzPct val="80000"/>
            </a:pPr>
            <a:r>
              <a:rPr lang="nl-B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Passen JM Sport</a:t>
            </a:r>
            <a:endPar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buSzPct val="8000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Wedstrijdkledij </a:t>
            </a:r>
            <a:endParaRPr dirty="0">
              <a:latin typeface="Tahoma" panose="020B0604030504040204" pitchFamily="34" charset="0"/>
              <a:ea typeface="Tahoma" panose="020B0604030504040204" pitchFamily="34" charset="0"/>
              <a:cs typeface="Tahoma" panose="020B0604030504040204" pitchFamily="34" charset="0"/>
            </a:endParaRPr>
          </a:p>
          <a:p>
            <a:pPr lvl="1">
              <a:spcBef>
                <a:spcPts val="1000"/>
              </a:spcBef>
              <a:buSzPct val="8000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Wordt door trainers en </a:t>
            </a:r>
            <a:r>
              <a:rPr lang="nl-B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team crea</a:t>
            </a: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gekozen </a:t>
            </a:r>
            <a:endParaRPr dirty="0">
              <a:latin typeface="Tahoma" panose="020B0604030504040204" pitchFamily="34" charset="0"/>
              <a:ea typeface="Tahoma" panose="020B0604030504040204" pitchFamily="34" charset="0"/>
              <a:cs typeface="Tahoma" panose="020B0604030504040204" pitchFamily="34" charset="0"/>
            </a:endParaRPr>
          </a:p>
          <a:p>
            <a:pPr lvl="1">
              <a:spcBef>
                <a:spcPts val="1000"/>
              </a:spcBef>
              <a:buSzPct val="8000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Aangekocht via forfaitair bedrag</a:t>
            </a:r>
            <a:endParaRPr dirty="0">
              <a:latin typeface="Tahoma" panose="020B0604030504040204" pitchFamily="34" charset="0"/>
              <a:ea typeface="Tahoma" panose="020B0604030504040204" pitchFamily="34" charset="0"/>
              <a:cs typeface="Tahoma" panose="020B0604030504040204" pitchFamily="34" charset="0"/>
            </a:endParaRPr>
          </a:p>
          <a:p>
            <a:pPr marL="457200" lvl="1" indent="0" algn="l" rtl="0">
              <a:spcBef>
                <a:spcPts val="1000"/>
              </a:spcBef>
              <a:spcAft>
                <a:spcPts val="0"/>
              </a:spcAft>
              <a:buSzPct val="80000"/>
              <a:buNone/>
            </a:pPr>
            <a:endParaRPr dirty="0">
              <a:solidFill>
                <a:schemeClr val="dk1"/>
              </a:solidFill>
              <a:latin typeface="Tahoma"/>
              <a:ea typeface="Tahoma"/>
              <a:cs typeface="Tahoma"/>
              <a:sym typeface="Tahoma"/>
            </a:endParaRPr>
          </a:p>
          <a:p>
            <a:pPr marL="742950" lvl="1" indent="-210566" algn="l" rtl="0">
              <a:spcBef>
                <a:spcPts val="1000"/>
              </a:spcBef>
              <a:spcAft>
                <a:spcPts val="0"/>
              </a:spcAft>
              <a:buSzPct val="80000"/>
              <a:buNone/>
            </a:pPr>
            <a:endParaRPr dirty="0">
              <a:solidFill>
                <a:schemeClr val="dk1"/>
              </a:solidFill>
              <a:latin typeface="Tahoma"/>
              <a:ea typeface="Tahoma"/>
              <a:cs typeface="Tahoma"/>
              <a:sym typeface="Tahoma"/>
            </a:endParaRPr>
          </a:p>
          <a:p>
            <a:pPr marL="342900" lvl="0" indent="-258318" algn="l" rtl="0">
              <a:spcBef>
                <a:spcPts val="1000"/>
              </a:spcBef>
              <a:spcAft>
                <a:spcPts val="0"/>
              </a:spcAft>
              <a:buSzPct val="79999"/>
              <a:buNone/>
            </a:pPr>
            <a:endParaRPr dirty="0">
              <a:solidFill>
                <a:schemeClr val="dk1"/>
              </a:solidFill>
              <a:latin typeface="Tahoma"/>
              <a:ea typeface="Tahoma"/>
              <a:cs typeface="Tahoma"/>
              <a:sym typeface="Tahoma"/>
            </a:endParaRPr>
          </a:p>
        </p:txBody>
      </p:sp>
      <p:pic>
        <p:nvPicPr>
          <p:cNvPr id="3" name="Afbeelding 2" descr="Afbeelding met kleding, mouw, Sportshirt, mode&#10;&#10;Automatisch gegenereerde beschrijving">
            <a:extLst>
              <a:ext uri="{FF2B5EF4-FFF2-40B4-BE49-F238E27FC236}">
                <a16:creationId xmlns:a16="http://schemas.microsoft.com/office/drawing/2014/main" id="{4AF0A377-E125-C348-4A62-659F9184AC09}"/>
              </a:ext>
            </a:extLst>
          </p:cNvPr>
          <p:cNvPicPr>
            <a:picLocks noChangeAspect="1"/>
          </p:cNvPicPr>
          <p:nvPr/>
        </p:nvPicPr>
        <p:blipFill rotWithShape="1">
          <a:blip r:embed="rId4"/>
          <a:srcRect t="3557"/>
          <a:stretch/>
        </p:blipFill>
        <p:spPr>
          <a:xfrm>
            <a:off x="4987544" y="1755474"/>
            <a:ext cx="5367710" cy="2295525"/>
          </a:xfrm>
          <a:prstGeom prst="rect">
            <a:avLst/>
          </a:prstGeom>
        </p:spPr>
      </p:pic>
      <p:pic>
        <p:nvPicPr>
          <p:cNvPr id="5" name="Afbeelding 4" descr="Afbeelding met kleding, tekst, Sportshirt, T-shirt&#10;&#10;Automatisch gegenereerde beschrijving">
            <a:extLst>
              <a:ext uri="{FF2B5EF4-FFF2-40B4-BE49-F238E27FC236}">
                <a16:creationId xmlns:a16="http://schemas.microsoft.com/office/drawing/2014/main" id="{93DE7479-6E40-1CBD-A560-AAB9BFD46D47}"/>
              </a:ext>
            </a:extLst>
          </p:cNvPr>
          <p:cNvPicPr>
            <a:picLocks noChangeAspect="1"/>
          </p:cNvPicPr>
          <p:nvPr/>
        </p:nvPicPr>
        <p:blipFill>
          <a:blip r:embed="rId5"/>
          <a:stretch>
            <a:fillRect/>
          </a:stretch>
        </p:blipFill>
        <p:spPr>
          <a:xfrm>
            <a:off x="10355254" y="1755474"/>
            <a:ext cx="1865794" cy="229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Evaluaties </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41" name="Google Shape;341;p17"/>
          <p:cNvSpPr txBox="1">
            <a:spLocks noGrp="1"/>
          </p:cNvSpPr>
          <p:nvPr>
            <p:ph idx="1"/>
          </p:nvPr>
        </p:nvSpPr>
        <p:spPr>
          <a:xfrm>
            <a:off x="807336" y="1270000"/>
            <a:ext cx="9846150" cy="5116009"/>
          </a:xfrm>
          <a:prstGeom prst="rect">
            <a:avLst/>
          </a:prstGeom>
          <a:noFill/>
          <a:ln>
            <a:noFill/>
          </a:ln>
        </p:spPr>
        <p:txBody>
          <a:bodyPr spcFirstLastPara="1" wrap="square" lIns="91425" tIns="45700" rIns="91425" bIns="45700" anchor="t" anchorCtr="0">
            <a:normAutofit fontScale="92500" lnSpcReduction="10000"/>
          </a:bodyPr>
          <a:lstStyle/>
          <a:p>
            <a:pPr>
              <a:lnSpc>
                <a:spcPct val="120000"/>
              </a:lnSpc>
              <a:spcBef>
                <a:spcPts val="0"/>
              </a:spcBef>
              <a:buSzPts val="144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Evaluatieformulier</a:t>
            </a:r>
            <a:endParaRPr sz="26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500"/>
              </a:spcBef>
              <a:buSzPts val="144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Gesprek kan op uitnodiging of aanvraag</a:t>
            </a:r>
            <a:endParaRPr sz="2600"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500"/>
              </a:spcBef>
              <a:buSzPts val="144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3x per jaar (dec-apr-jun)</a:t>
            </a:r>
            <a:endParaRPr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nSpc>
                <a:spcPct val="120000"/>
              </a:lnSpc>
              <a:spcBef>
                <a:spcPts val="500"/>
              </a:spcBef>
              <a:buSzPts val="144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Inhoud </a:t>
            </a:r>
            <a:endParaRPr sz="2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buSzPts val="1440"/>
            </a:pPr>
            <a:r>
              <a:rPr lang="nl-BE"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Hierbij wordt bekeken hoeveel progressie de gymnast in de periode heeft gemaakt</a:t>
            </a:r>
            <a:endParaRPr sz="19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buSzPts val="1440"/>
            </a:pPr>
            <a:r>
              <a:rPr lang="nl-BE"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Hierbij wordt de attitude van de gymnast besproken </a:t>
            </a:r>
            <a:endParaRPr sz="19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buSzPts val="1440"/>
            </a:pPr>
            <a:r>
              <a:rPr lang="nl-BE"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Hierbij wordt besproken of de evolutie voldoet aan de doelstellingen en/of de gymnast het volgnde seizoen kan blijven en/of wat de eventuele opties zijn voor de gymnast. Een extra gesprek is natuurlijk altijd mogelijk en kan door beide partijen (ouders en/of trainer) worden aangevraagd</a:t>
            </a:r>
            <a:endParaRPr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nSpc>
                <a:spcPct val="120000"/>
              </a:lnSpc>
              <a:spcBef>
                <a:spcPts val="500"/>
              </a:spcBef>
              <a:buSzPts val="1440"/>
            </a:pP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Een extra gesprek is natuurlijk altijd mogelijk en kan door alle partijen (ouders, gymnast en/of trainer) worden aangevraagd</a:t>
            </a:r>
          </a:p>
          <a:p>
            <a:pPr marL="881381" lvl="1" indent="-342900">
              <a:lnSpc>
                <a:spcPct val="120000"/>
              </a:lnSpc>
              <a:spcBef>
                <a:spcPts val="1000"/>
              </a:spcBef>
              <a:buSzPts val="1280"/>
            </a:pPr>
            <a:endParaRPr dirty="0">
              <a:solidFill>
                <a:schemeClr val="dk1"/>
              </a:solidFill>
              <a:latin typeface="Tahoma"/>
              <a:ea typeface="Tahoma"/>
              <a:cs typeface="Tahoma"/>
              <a:sym typeface="Tahoma"/>
            </a:endParaRPr>
          </a:p>
          <a:p>
            <a:pPr marL="548641" indent="-457200">
              <a:lnSpc>
                <a:spcPct val="120000"/>
              </a:lnSpc>
              <a:buSzPts val="1440"/>
            </a:pPr>
            <a:endParaRPr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B0AB7-33B1-846D-FA45-50F8E7555B8F}"/>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009DAF84-E83C-6D3B-4561-00A5095CC21C}"/>
              </a:ext>
            </a:extLst>
          </p:cNvPr>
          <p:cNvSpPr>
            <a:spLocks noGrp="1"/>
          </p:cNvSpPr>
          <p:nvPr>
            <p:ph idx="1"/>
          </p:nvPr>
        </p:nvSpPr>
        <p:spPr/>
        <p:txBody>
          <a:bodyPr/>
          <a:lstStyle/>
          <a:p>
            <a:endParaRPr lang="nl-BE"/>
          </a:p>
        </p:txBody>
      </p:sp>
      <p:pic>
        <p:nvPicPr>
          <p:cNvPr id="4" name="Afbeelding 3" descr="Afbeelding met tekst, schermopname, nummer, Lettertype&#10;&#10;Automatisch gegenereerde beschrijving">
            <a:extLst>
              <a:ext uri="{FF2B5EF4-FFF2-40B4-BE49-F238E27FC236}">
                <a16:creationId xmlns:a16="http://schemas.microsoft.com/office/drawing/2014/main" id="{9A7C3F64-92A8-6415-B9C8-5C0CFF7ADD6B}"/>
              </a:ext>
            </a:extLst>
          </p:cNvPr>
          <p:cNvPicPr>
            <a:picLocks noChangeAspect="1"/>
          </p:cNvPicPr>
          <p:nvPr/>
        </p:nvPicPr>
        <p:blipFill>
          <a:blip r:embed="rId2"/>
          <a:stretch>
            <a:fillRect/>
          </a:stretch>
        </p:blipFill>
        <p:spPr>
          <a:xfrm>
            <a:off x="989693" y="151493"/>
            <a:ext cx="10364107" cy="6183202"/>
          </a:xfrm>
          <a:prstGeom prst="rect">
            <a:avLst/>
          </a:prstGeom>
        </p:spPr>
      </p:pic>
    </p:spTree>
    <p:extLst>
      <p:ext uri="{BB962C8B-B14F-4D97-AF65-F5344CB8AC3E}">
        <p14:creationId xmlns:p14="http://schemas.microsoft.com/office/powerpoint/2010/main" val="152989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sz="5400" dirty="0">
                <a:latin typeface="Tahoma" panose="020B0604030504040204" pitchFamily="34" charset="0"/>
                <a:ea typeface="Tahoma" panose="020B0604030504040204" pitchFamily="34" charset="0"/>
                <a:cs typeface="Tahoma" panose="020B0604030504040204" pitchFamily="34" charset="0"/>
              </a:rPr>
              <a:t>Agenda </a:t>
            </a:r>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155" name="Google Shape;155;p2"/>
          <p:cNvSpPr txBox="1">
            <a:spLocks noGrp="1"/>
          </p:cNvSpPr>
          <p:nvPr>
            <p:ph idx="1"/>
          </p:nvPr>
        </p:nvSpPr>
        <p:spPr>
          <a:xfrm>
            <a:off x="677334" y="1277472"/>
            <a:ext cx="8596668" cy="5284694"/>
          </a:xfrm>
          <a:prstGeom prst="rect">
            <a:avLst/>
          </a:prstGeom>
          <a:noFill/>
          <a:ln>
            <a:noFill/>
          </a:ln>
        </p:spPr>
        <p:txBody>
          <a:bodyPr spcFirstLastPara="1" wrap="square" lIns="91425" tIns="45700" rIns="91425" bIns="45700" anchor="t" anchorCtr="0">
            <a:normAutofit/>
          </a:bodyPr>
          <a:lstStyle/>
          <a:p>
            <a:pPr marL="599440" lvl="0" indent="-457200" algn="l" rtl="0">
              <a:spcBef>
                <a:spcPts val="0"/>
              </a:spcBef>
              <a:spcAft>
                <a:spcPts val="0"/>
              </a:spcAft>
              <a:buSzPts val="2240"/>
            </a:pPr>
            <a:endParaRPr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599440" lvl="0" indent="-457200" algn="l" rtl="0">
              <a:spcBef>
                <a:spcPts val="1000"/>
              </a:spcBef>
              <a:spcAft>
                <a:spcPts val="0"/>
              </a:spcAft>
              <a:buSzPts val="2240"/>
            </a:pPr>
            <a:endParaRPr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lvl="0" algn="l" rtl="0">
              <a:spcBef>
                <a:spcPts val="1000"/>
              </a:spcBef>
              <a:spcAft>
                <a:spcPts val="0"/>
              </a:spcAft>
              <a:buSzPts val="2240"/>
            </a:pPr>
            <a:r>
              <a:rPr lang="nl-BE"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Verwelkoming</a:t>
            </a:r>
            <a:endParaRPr dirty="0">
              <a:latin typeface="Tahoma" panose="020B0604030504040204" pitchFamily="34" charset="0"/>
              <a:ea typeface="Tahoma" panose="020B0604030504040204" pitchFamily="34" charset="0"/>
              <a:cs typeface="Tahoma" panose="020B0604030504040204" pitchFamily="34" charset="0"/>
            </a:endParaRPr>
          </a:p>
          <a:p>
            <a:pPr lvl="0" algn="l" rtl="0">
              <a:spcBef>
                <a:spcPts val="1000"/>
              </a:spcBef>
              <a:spcAft>
                <a:spcPts val="0"/>
              </a:spcAft>
              <a:buSzPts val="2240"/>
            </a:pPr>
            <a:r>
              <a:rPr lang="nl-BE"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Wat is DEMO</a:t>
            </a:r>
            <a:endParaRPr dirty="0">
              <a:latin typeface="Tahoma" panose="020B0604030504040204" pitchFamily="34" charset="0"/>
              <a:ea typeface="Tahoma" panose="020B0604030504040204" pitchFamily="34" charset="0"/>
              <a:cs typeface="Tahoma" panose="020B0604030504040204" pitchFamily="34" charset="0"/>
            </a:endParaRPr>
          </a:p>
          <a:p>
            <a:pPr lvl="0" algn="l" rtl="0">
              <a:spcBef>
                <a:spcPts val="1000"/>
              </a:spcBef>
              <a:spcAft>
                <a:spcPts val="0"/>
              </a:spcAft>
              <a:buSzPts val="2240"/>
            </a:pPr>
            <a:r>
              <a:rPr lang="nl-BE"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Structuur DEMO</a:t>
            </a:r>
            <a:endParaRPr dirty="0">
              <a:latin typeface="Tahoma" panose="020B0604030504040204" pitchFamily="34" charset="0"/>
              <a:ea typeface="Tahoma" panose="020B0604030504040204" pitchFamily="34" charset="0"/>
              <a:cs typeface="Tahoma" panose="020B0604030504040204" pitchFamily="34" charset="0"/>
            </a:endParaRPr>
          </a:p>
          <a:p>
            <a:pPr lvl="0" algn="l" rtl="0">
              <a:spcBef>
                <a:spcPts val="1000"/>
              </a:spcBef>
              <a:spcAft>
                <a:spcPts val="0"/>
              </a:spcAft>
              <a:buSzPts val="2240"/>
            </a:pPr>
            <a:r>
              <a:rPr lang="nl-BE"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Doelstellingen DEMO</a:t>
            </a:r>
            <a:endParaRPr dirty="0">
              <a:latin typeface="Tahoma" panose="020B0604030504040204" pitchFamily="34" charset="0"/>
              <a:ea typeface="Tahoma" panose="020B0604030504040204" pitchFamily="34" charset="0"/>
              <a:cs typeface="Tahoma" panose="020B0604030504040204" pitchFamily="34" charset="0"/>
            </a:endParaRPr>
          </a:p>
          <a:p>
            <a:pPr lvl="0" algn="l" rtl="0">
              <a:spcBef>
                <a:spcPts val="1000"/>
              </a:spcBef>
              <a:spcAft>
                <a:spcPts val="0"/>
              </a:spcAft>
              <a:buSzPts val="2240"/>
            </a:pPr>
            <a:r>
              <a:rPr lang="nl-BE"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DEMO 2024-2025</a:t>
            </a:r>
            <a:endParaRPr dirty="0">
              <a:latin typeface="Tahoma" panose="020B0604030504040204" pitchFamily="34" charset="0"/>
              <a:ea typeface="Tahoma" panose="020B0604030504040204" pitchFamily="34" charset="0"/>
              <a:cs typeface="Tahoma" panose="020B0604030504040204" pitchFamily="34" charset="0"/>
            </a:endParaRPr>
          </a:p>
          <a:p>
            <a:pPr marL="449580" lvl="0" indent="-342900" algn="l" rtl="0">
              <a:spcBef>
                <a:spcPts val="1000"/>
              </a:spcBef>
              <a:spcAft>
                <a:spcPts val="0"/>
              </a:spcAft>
              <a:buSzPts val="1680"/>
            </a:pPr>
            <a:endParaRPr sz="21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548641" lvl="0" indent="-457200" algn="l" rtl="0">
              <a:spcBef>
                <a:spcPts val="1000"/>
              </a:spcBef>
              <a:spcAft>
                <a:spcPts val="0"/>
              </a:spcAft>
              <a:buSzPts val="1440"/>
            </a:pPr>
            <a:endParaRPr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Communicatie </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49" name="Google Shape;349;p18"/>
          <p:cNvSpPr txBox="1">
            <a:spLocks noGrp="1"/>
          </p:cNvSpPr>
          <p:nvPr>
            <p:ph idx="1"/>
          </p:nvPr>
        </p:nvSpPr>
        <p:spPr>
          <a:xfrm>
            <a:off x="677334" y="1272209"/>
            <a:ext cx="10515600" cy="5220665"/>
          </a:xfrm>
          <a:prstGeom prst="rect">
            <a:avLst/>
          </a:prstGeom>
          <a:noFill/>
          <a:ln>
            <a:noFill/>
          </a:ln>
        </p:spPr>
        <p:txBody>
          <a:bodyPr spcFirstLastPara="1" wrap="square" lIns="91425" tIns="45700" rIns="91425" bIns="45700" anchor="t" anchorCtr="0">
            <a:noAutofit/>
          </a:bodyPr>
          <a:lstStyle/>
          <a:p>
            <a:pPr>
              <a:lnSpc>
                <a:spcPct val="120000"/>
              </a:lnSpc>
              <a:spcBef>
                <a:spcPts val="0"/>
              </a:spcBef>
              <a:buSzPts val="1440"/>
            </a:pPr>
            <a:r>
              <a:rPr lang="nl-BE" sz="1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Officiële communicatie</a:t>
            </a:r>
          </a:p>
          <a:p>
            <a:pPr lvl="1">
              <a:lnSpc>
                <a:spcPct val="120000"/>
              </a:lnSpc>
              <a:spcBef>
                <a:spcPts val="0"/>
              </a:spcBef>
              <a:buSzPct val="80000"/>
              <a:buFont typeface="Systeemlettertype regulier"/>
              <a:buChar char="→"/>
            </a:pPr>
            <a:r>
              <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Via mail</a:t>
            </a:r>
          </a:p>
          <a:p>
            <a:pPr>
              <a:lnSpc>
                <a:spcPct val="120000"/>
              </a:lnSpc>
              <a:spcBef>
                <a:spcPts val="0"/>
              </a:spcBef>
              <a:buSzPts val="1440"/>
            </a:pPr>
            <a:r>
              <a:rPr lang="nl-BE" sz="1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Vrijblijvend</a:t>
            </a:r>
          </a:p>
          <a:p>
            <a:pPr lvl="1">
              <a:lnSpc>
                <a:spcPct val="120000"/>
              </a:lnSpc>
              <a:spcBef>
                <a:spcPts val="0"/>
              </a:spcBef>
              <a:buSzPct val="80000"/>
              <a:buFont typeface="Systeemlettertype regulier"/>
              <a:buChar char="→"/>
            </a:pPr>
            <a:r>
              <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Whatsappgroep ouders. Bij interesse stuur je Stef een bericht.</a:t>
            </a:r>
          </a:p>
          <a:p>
            <a:pPr>
              <a:lnSpc>
                <a:spcPct val="120000"/>
              </a:lnSpc>
              <a:spcBef>
                <a:spcPts val="0"/>
              </a:spcBef>
              <a:buSzPts val="1440"/>
            </a:pPr>
            <a:r>
              <a:rPr lang="nl-BE" sz="1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Onvoorziene afwezigheid</a:t>
            </a:r>
          </a:p>
          <a:p>
            <a:pPr lvl="1">
              <a:lnSpc>
                <a:spcPct val="120000"/>
              </a:lnSpc>
              <a:spcBef>
                <a:spcPts val="0"/>
              </a:spcBef>
              <a:buSzPct val="80000"/>
              <a:buFont typeface="Systeemlettertype regulier"/>
              <a:buChar char="→"/>
            </a:pPr>
            <a:r>
              <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Sms of whatsapp naar de trainers/een trainer</a:t>
            </a:r>
            <a:endParaRPr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nSpc>
                <a:spcPct val="120000"/>
              </a:lnSpc>
              <a:buSzPts val="1440"/>
            </a:pPr>
            <a:r>
              <a:rPr lang="nl-BE" sz="1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Voorziene afwezigheid of kleine communicatie	</a:t>
            </a:r>
          </a:p>
          <a:p>
            <a:pPr lvl="1">
              <a:lnSpc>
                <a:spcPct val="120000"/>
              </a:lnSpc>
              <a:buSzPts val="1440"/>
              <a:buFont typeface="Systeemlettertype regulier"/>
              <a:buChar char="→"/>
            </a:pPr>
            <a:r>
              <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Mail naar </a:t>
            </a:r>
            <a:r>
              <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hlinkClick r:id="rId3"/>
              </a:rPr>
              <a:t>stef.reymenants@gmail.com</a:t>
            </a:r>
            <a:r>
              <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p>
          <a:p>
            <a:pPr>
              <a:lnSpc>
                <a:spcPct val="120000"/>
              </a:lnSpc>
              <a:buSzPts val="1440"/>
            </a:pPr>
            <a:r>
              <a:rPr lang="nl-BE" sz="1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Een wrang gevoel mbt. de aanpak van een trainer? </a:t>
            </a:r>
          </a:p>
          <a:p>
            <a:pPr lvl="1">
              <a:lnSpc>
                <a:spcPct val="120000"/>
              </a:lnSpc>
              <a:spcBef>
                <a:spcPts val="0"/>
              </a:spcBef>
              <a:buSzPct val="80000"/>
              <a:buFont typeface="Systeemlettertype regulier"/>
              <a:buChar char="→"/>
            </a:pPr>
            <a:r>
              <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Spreek de trainer in westie na de training aan om samen een gepast moment te vinden om het       probleem en de context te bespreken. Te vermijden: sms, whatsapp, e-mail, …</a:t>
            </a:r>
            <a:endParaRPr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nSpc>
                <a:spcPct val="120000"/>
              </a:lnSpc>
              <a:buSzPts val="1440"/>
            </a:pPr>
            <a:r>
              <a:rPr lang="nl-BE" sz="1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Een wrang gevoel mbt.  gymnast in het algemeen?</a:t>
            </a:r>
            <a:endPar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lvl="1">
              <a:lnSpc>
                <a:spcPct val="120000"/>
              </a:lnSpc>
              <a:spcBef>
                <a:spcPts val="0"/>
              </a:spcBef>
              <a:buSzPct val="80000"/>
              <a:buFont typeface="Systeemlettertype regulier"/>
              <a:buChar char="→"/>
            </a:pPr>
            <a:r>
              <a:rPr lang="nl-BE" sz="1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Spreek één van de trainers na de training aan om samen een gepast moment te vinden om het probleem met het trainersteam te bespreken.</a:t>
            </a:r>
            <a:endParaRPr sz="18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Contact en meldpunten binnen club </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62" name="Google Shape;362;p20"/>
          <p:cNvSpPr txBox="1">
            <a:spLocks noGrp="1"/>
          </p:cNvSpPr>
          <p:nvPr>
            <p:ph idx="1"/>
          </p:nvPr>
        </p:nvSpPr>
        <p:spPr>
          <a:xfrm>
            <a:off x="677334" y="1639728"/>
            <a:ext cx="10515600" cy="4538377"/>
          </a:xfrm>
          <a:prstGeom prst="rect">
            <a:avLst/>
          </a:prstGeom>
          <a:noFill/>
          <a:ln>
            <a:noFill/>
          </a:ln>
        </p:spPr>
        <p:txBody>
          <a:bodyPr spcFirstLastPara="1" wrap="square" lIns="91425" tIns="45700" rIns="91425" bIns="45700" anchor="t" anchorCtr="0">
            <a:normAutofit fontScale="77500" lnSpcReduction="20000"/>
          </a:bodyPr>
          <a:lstStyle/>
          <a:p>
            <a:pPr>
              <a:lnSpc>
                <a:spcPct val="120000"/>
              </a:lnSpc>
              <a:spcBef>
                <a:spcPts val="0"/>
              </a:spcBef>
              <a:buSzPct val="79999"/>
            </a:pPr>
            <a:r>
              <a:rPr lang="nl-BE" sz="3100" b="1" dirty="0">
                <a:solidFill>
                  <a:schemeClr val="dk1"/>
                </a:solidFill>
                <a:latin typeface="Tahoma"/>
                <a:ea typeface="Tahoma"/>
                <a:cs typeface="Tahoma"/>
                <a:sym typeface="Tahoma"/>
              </a:rPr>
              <a:t>Contact &amp; info:</a:t>
            </a:r>
            <a:r>
              <a:rPr lang="nl-BE" sz="3100" dirty="0">
                <a:solidFill>
                  <a:schemeClr val="dk1"/>
                </a:solidFill>
                <a:latin typeface="Tahoma"/>
                <a:ea typeface="Tahoma"/>
                <a:cs typeface="Tahoma"/>
                <a:sym typeface="Tahoma"/>
              </a:rPr>
              <a:t>  	</a:t>
            </a:r>
          </a:p>
          <a:p>
            <a:pPr lvl="1">
              <a:lnSpc>
                <a:spcPct val="120000"/>
              </a:lnSpc>
              <a:spcBef>
                <a:spcPts val="0"/>
              </a:spcBef>
              <a:buSzPct val="79999"/>
            </a:pPr>
            <a:r>
              <a:rPr lang="nl-BE" sz="2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Turnkring De Gentiaan Rijmenam vzw</a:t>
            </a:r>
            <a:r>
              <a:rPr lang="nl-BE" sz="23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p>
          <a:p>
            <a:pPr lvl="1">
              <a:lnSpc>
                <a:spcPct val="120000"/>
              </a:lnSpc>
              <a:spcBef>
                <a:spcPts val="0"/>
              </a:spcBef>
              <a:buSzPct val="79999"/>
            </a:pPr>
            <a:r>
              <a:rPr lang="nl-BE" sz="23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info@degentiaanvzw.be	</a:t>
            </a:r>
          </a:p>
          <a:p>
            <a:pPr lvl="1">
              <a:lnSpc>
                <a:spcPct val="120000"/>
              </a:lnSpc>
              <a:spcBef>
                <a:spcPts val="0"/>
              </a:spcBef>
              <a:buSzPct val="79999"/>
            </a:pPr>
            <a:r>
              <a:rPr lang="nl-BE" sz="23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hlinkClick r:id="rId3"/>
              </a:rPr>
              <a:t>www.degentiaanvzw.be</a:t>
            </a:r>
            <a:r>
              <a:rPr lang="nl-BE"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p>
          <a:p>
            <a:pPr marL="457200" lvl="1" indent="0">
              <a:lnSpc>
                <a:spcPct val="120000"/>
              </a:lnSpc>
              <a:spcBef>
                <a:spcPts val="0"/>
              </a:spcBef>
              <a:buSzPct val="79999"/>
              <a:buNone/>
            </a:pPr>
            <a:endParaRPr sz="26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nSpc>
                <a:spcPct val="120000"/>
              </a:lnSpc>
              <a:buSzPct val="79999"/>
            </a:pPr>
            <a:r>
              <a:rPr lang="nl-BE" sz="3100" b="1" dirty="0">
                <a:solidFill>
                  <a:schemeClr val="dk1"/>
                </a:solidFill>
                <a:latin typeface="Tahoma"/>
                <a:ea typeface="Tahoma"/>
                <a:cs typeface="Tahoma"/>
                <a:sym typeface="Tahoma"/>
              </a:rPr>
              <a:t>Maatschappelijke zetel</a:t>
            </a:r>
            <a:r>
              <a:rPr lang="nl-BE" sz="3100" dirty="0">
                <a:solidFill>
                  <a:schemeClr val="dk1"/>
                </a:solidFill>
                <a:latin typeface="Tahoma"/>
                <a:ea typeface="Tahoma"/>
                <a:cs typeface="Tahoma"/>
                <a:sym typeface="Tahoma"/>
              </a:rPr>
              <a:t>: </a:t>
            </a:r>
          </a:p>
          <a:p>
            <a:pPr lvl="1">
              <a:lnSpc>
                <a:spcPct val="120000"/>
              </a:lnSpc>
              <a:buSzPct val="79999"/>
            </a:pPr>
            <a:r>
              <a:rPr lang="nl-BE" sz="2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Sint-Maartensberg 6, 2820 Bonheiden </a:t>
            </a:r>
            <a:endParaRPr sz="23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nSpc>
                <a:spcPct val="120000"/>
              </a:lnSpc>
              <a:buSzPct val="79999"/>
            </a:pPr>
            <a:r>
              <a:rPr lang="nl-BE" sz="3100" b="1" dirty="0">
                <a:solidFill>
                  <a:schemeClr val="dk1"/>
                </a:solidFill>
                <a:latin typeface="Tahoma"/>
                <a:ea typeface="Tahoma"/>
                <a:cs typeface="Tahoma"/>
                <a:sym typeface="Tahoma"/>
              </a:rPr>
              <a:t>Bestuur: </a:t>
            </a:r>
            <a:r>
              <a:rPr lang="nl-BE" sz="5100" b="1" dirty="0">
                <a:solidFill>
                  <a:schemeClr val="dk1"/>
                </a:solidFill>
                <a:latin typeface="Tahoma"/>
                <a:ea typeface="Tahoma"/>
                <a:cs typeface="Tahoma"/>
                <a:sym typeface="Tahoma"/>
              </a:rPr>
              <a:t>		</a:t>
            </a:r>
          </a:p>
          <a:p>
            <a:pPr lvl="1">
              <a:lnSpc>
                <a:spcPct val="120000"/>
              </a:lnSpc>
              <a:buSzPct val="79999"/>
            </a:pPr>
            <a:r>
              <a:rPr lang="nl-BE" sz="2300" dirty="0">
                <a:solidFill>
                  <a:schemeClr val="dk1"/>
                </a:solidFill>
                <a:latin typeface="Tahoma"/>
                <a:ea typeface="Tahoma"/>
                <a:cs typeface="Tahoma"/>
                <a:sym typeface="Tahoma"/>
              </a:rPr>
              <a:t>Elien Van Camp – Voorzitter</a:t>
            </a:r>
          </a:p>
          <a:p>
            <a:pPr lvl="1">
              <a:lnSpc>
                <a:spcPct val="120000"/>
              </a:lnSpc>
              <a:buSzPct val="79999"/>
            </a:pPr>
            <a:r>
              <a:rPr lang="nl-BE" sz="2300" dirty="0">
                <a:solidFill>
                  <a:schemeClr val="dk1"/>
                </a:solidFill>
                <a:latin typeface="Tahoma"/>
                <a:ea typeface="Tahoma"/>
                <a:cs typeface="Tahoma"/>
                <a:sym typeface="Tahoma"/>
              </a:rPr>
              <a:t>Kim Maresceau – Secretaris</a:t>
            </a:r>
          </a:p>
          <a:p>
            <a:pPr lvl="1">
              <a:lnSpc>
                <a:spcPct val="120000"/>
              </a:lnSpc>
              <a:buSzPct val="79999"/>
            </a:pPr>
            <a:r>
              <a:rPr lang="nl-BE" sz="2300" dirty="0">
                <a:solidFill>
                  <a:schemeClr val="dk1"/>
                </a:solidFill>
                <a:latin typeface="Tahoma"/>
                <a:ea typeface="Tahoma"/>
                <a:cs typeface="Tahoma"/>
                <a:sym typeface="Tahoma"/>
              </a:rPr>
              <a:t>Helena De Bruyne en Hannelore Jespers – financiën</a:t>
            </a:r>
          </a:p>
          <a:p>
            <a:pPr lvl="1">
              <a:lnSpc>
                <a:spcPct val="120000"/>
              </a:lnSpc>
              <a:buSzPct val="79999"/>
            </a:pPr>
            <a:r>
              <a:rPr lang="nl-BE" sz="2300" dirty="0">
                <a:solidFill>
                  <a:schemeClr val="dk1"/>
                </a:solidFill>
                <a:latin typeface="Tahoma"/>
                <a:ea typeface="Tahoma"/>
                <a:cs typeface="Tahoma"/>
                <a:sym typeface="Tahoma"/>
              </a:rPr>
              <a:t>Wietse Heldens - website</a:t>
            </a:r>
            <a:endParaRPr sz="2300" dirty="0">
              <a:solidFill>
                <a:schemeClr val="dk1"/>
              </a:solidFill>
              <a:latin typeface="Tahoma"/>
              <a:ea typeface="Tahoma"/>
              <a:cs typeface="Tahoma"/>
              <a:sym typeface="Tahoma"/>
            </a:endParaRPr>
          </a:p>
        </p:txBody>
      </p:sp>
      <p:sp>
        <p:nvSpPr>
          <p:cNvPr id="363" name="Google Shape;363;p20"/>
          <p:cNvSpPr txBox="1"/>
          <p:nvPr/>
        </p:nvSpPr>
        <p:spPr>
          <a:xfrm>
            <a:off x="7402286" y="5271475"/>
            <a:ext cx="4789714" cy="1221400"/>
          </a:xfrm>
          <a:prstGeom prst="rect">
            <a:avLst/>
          </a:prstGeom>
          <a:solidFill>
            <a:srgbClr val="E1EF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BE" sz="1400" b="1" i="0" u="none" strike="noStrike" cap="none" dirty="0">
                <a:solidFill>
                  <a:schemeClr val="dk1"/>
                </a:solidFill>
                <a:latin typeface="Tahoma"/>
                <a:ea typeface="Tahoma"/>
                <a:cs typeface="Tahoma"/>
                <a:sym typeface="Tahoma"/>
              </a:rPr>
              <a:t>Aanspreekpunten Integriteit (API) binnen de club:</a:t>
            </a:r>
          </a:p>
          <a:p>
            <a:r>
              <a:rPr lang="nl-BE" dirty="0"/>
              <a:t>Joris Dilles</a:t>
            </a:r>
          </a:p>
          <a:p>
            <a:r>
              <a:rPr lang="nl-BE" dirty="0"/>
              <a:t>apidegentiaanvzw@gmail.com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1"/>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a:t>Planning - kalender</a:t>
            </a:r>
            <a:endParaRPr/>
          </a:p>
        </p:txBody>
      </p:sp>
      <p:pic>
        <p:nvPicPr>
          <p:cNvPr id="5" name="Tijdelijke aanduiding voor inhoud 4" descr="Afbeelding met tekst, schermopname, Webpagina, Website&#10;&#10;Automatisch gegenereerde beschrijving">
            <a:extLst>
              <a:ext uri="{FF2B5EF4-FFF2-40B4-BE49-F238E27FC236}">
                <a16:creationId xmlns:a16="http://schemas.microsoft.com/office/drawing/2014/main" id="{91408C9F-EC70-CFAE-A04B-7A0FBFF8D519}"/>
              </a:ext>
            </a:extLst>
          </p:cNvPr>
          <p:cNvPicPr>
            <a:picLocks noGrp="1" noChangeAspect="1"/>
          </p:cNvPicPr>
          <p:nvPr>
            <p:ph idx="1"/>
          </p:nvPr>
        </p:nvPicPr>
        <p:blipFill rotWithShape="1">
          <a:blip r:embed="rId3"/>
          <a:srcRect t="28425" b="45557"/>
          <a:stretch/>
        </p:blipFill>
        <p:spPr>
          <a:xfrm>
            <a:off x="1930401" y="1027906"/>
            <a:ext cx="8088246" cy="4554390"/>
          </a:xfrm>
        </p:spPr>
      </p:pic>
      <p:pic>
        <p:nvPicPr>
          <p:cNvPr id="7" name="Graphic 6" descr="Lintje met ster">
            <a:extLst>
              <a:ext uri="{FF2B5EF4-FFF2-40B4-BE49-F238E27FC236}">
                <a16:creationId xmlns:a16="http://schemas.microsoft.com/office/drawing/2014/main" id="{0EB34DCB-5836-61C4-E05B-961966F81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831" y="1560173"/>
            <a:ext cx="1078820" cy="1078820"/>
          </a:xfrm>
          <a:prstGeom prst="rect">
            <a:avLst/>
          </a:prstGeom>
        </p:spPr>
      </p:pic>
      <p:pic>
        <p:nvPicPr>
          <p:cNvPr id="8" name="Graphic 7" descr="Lintje met ster">
            <a:extLst>
              <a:ext uri="{FF2B5EF4-FFF2-40B4-BE49-F238E27FC236}">
                <a16:creationId xmlns:a16="http://schemas.microsoft.com/office/drawing/2014/main" id="{4AB26BC8-FC49-5597-6F61-F3CAD8D310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831" y="2176917"/>
            <a:ext cx="1078820" cy="1078820"/>
          </a:xfrm>
          <a:prstGeom prst="rect">
            <a:avLst/>
          </a:prstGeom>
        </p:spPr>
      </p:pic>
      <p:pic>
        <p:nvPicPr>
          <p:cNvPr id="9" name="Graphic 8" descr="Lintje met ster">
            <a:extLst>
              <a:ext uri="{FF2B5EF4-FFF2-40B4-BE49-F238E27FC236}">
                <a16:creationId xmlns:a16="http://schemas.microsoft.com/office/drawing/2014/main" id="{384273D5-6193-F381-3581-D80930A87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831" y="2762119"/>
            <a:ext cx="1078820" cy="1078820"/>
          </a:xfrm>
          <a:prstGeom prst="rect">
            <a:avLst/>
          </a:prstGeom>
        </p:spPr>
      </p:pic>
      <p:pic>
        <p:nvPicPr>
          <p:cNvPr id="10" name="Graphic 9" descr="Lintje met ster">
            <a:extLst>
              <a:ext uri="{FF2B5EF4-FFF2-40B4-BE49-F238E27FC236}">
                <a16:creationId xmlns:a16="http://schemas.microsoft.com/office/drawing/2014/main" id="{305B4A72-1361-BC19-0C72-E5E21F5238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5831" y="3378863"/>
            <a:ext cx="1078820" cy="1078820"/>
          </a:xfrm>
          <a:prstGeom prst="rect">
            <a:avLst/>
          </a:prstGeom>
        </p:spPr>
      </p:pic>
      <p:pic>
        <p:nvPicPr>
          <p:cNvPr id="12" name="Graphic 11" descr="Proost met effen opvulling">
            <a:extLst>
              <a:ext uri="{FF2B5EF4-FFF2-40B4-BE49-F238E27FC236}">
                <a16:creationId xmlns:a16="http://schemas.microsoft.com/office/drawing/2014/main" id="{4E68C7D8-DC4D-21D7-8B16-9979D864D5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65831" y="5582296"/>
            <a:ext cx="914400" cy="914400"/>
          </a:xfrm>
          <a:prstGeom prst="rect">
            <a:avLst/>
          </a:prstGeom>
        </p:spPr>
      </p:pic>
      <p:sp>
        <p:nvSpPr>
          <p:cNvPr id="13" name="Google Shape;349;p18">
            <a:extLst>
              <a:ext uri="{FF2B5EF4-FFF2-40B4-BE49-F238E27FC236}">
                <a16:creationId xmlns:a16="http://schemas.microsoft.com/office/drawing/2014/main" id="{A7637EA6-4815-392E-398B-9C9AC2259541}"/>
              </a:ext>
            </a:extLst>
          </p:cNvPr>
          <p:cNvSpPr txBox="1">
            <a:spLocks/>
          </p:cNvSpPr>
          <p:nvPr/>
        </p:nvSpPr>
        <p:spPr>
          <a:xfrm>
            <a:off x="3280231" y="5739123"/>
            <a:ext cx="8596668" cy="600746"/>
          </a:xfrm>
          <a:prstGeom prst="rect">
            <a:avLst/>
          </a:prstGeom>
          <a:noFill/>
          <a:ln>
            <a:noFill/>
          </a:ln>
        </p:spPr>
        <p:txBody>
          <a:bodyPr spcFirstLastPara="1" vert="horz" wrap="square" lIns="91425" tIns="45700" rIns="91425" bIns="45700" rtlCol="0" anchor="t"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SzPts val="1440"/>
              <a:buNone/>
            </a:pPr>
            <a:r>
              <a:rPr lang="nl-B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Teambuilding – herfstvakantie 2024 (26/27 okt of 2/3 nov)</a:t>
            </a:r>
            <a:endParaRPr lang="nl-BE"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a:t>Planning - kalender</a:t>
            </a:r>
            <a:endParaRPr/>
          </a:p>
        </p:txBody>
      </p:sp>
      <p:sp>
        <p:nvSpPr>
          <p:cNvPr id="377" name="Google Shape;377;p22"/>
          <p:cNvSpPr txBox="1">
            <a:spLocks noGrp="1"/>
          </p:cNvSpPr>
          <p:nvPr>
            <p:ph idx="1"/>
          </p:nvPr>
        </p:nvSpPr>
        <p:spPr>
          <a:xfrm>
            <a:off x="677334" y="1435262"/>
            <a:ext cx="9584266" cy="511601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280"/>
              <a:buNone/>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rPr>
              <a:t>Activiteiten van de club zelf – NOTEER DEZE AL IN JE AGENDA</a:t>
            </a:r>
          </a:p>
          <a:p>
            <a:pPr>
              <a:lnSpc>
                <a:spcPct val="150000"/>
              </a:lnSpc>
              <a:spcBef>
                <a:spcPts val="0"/>
              </a:spcBef>
              <a:buSzPts val="128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rPr>
              <a:t>Spaghettidag – TBD</a:t>
            </a:r>
          </a:p>
          <a:p>
            <a:pPr>
              <a:lnSpc>
                <a:spcPct val="150000"/>
              </a:lnSpc>
              <a:spcBef>
                <a:spcPts val="0"/>
              </a:spcBef>
              <a:buSzPts val="128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rPr>
              <a:t>Verkoop paaseieren (steunactie)</a:t>
            </a:r>
          </a:p>
          <a:p>
            <a:pPr>
              <a:lnSpc>
                <a:spcPct val="150000"/>
              </a:lnSpc>
              <a:spcBef>
                <a:spcPts val="0"/>
              </a:spcBef>
              <a:buSzPts val="1280"/>
            </a:pPr>
            <a:r>
              <a:rPr lang="nl-BE" sz="2400" dirty="0">
                <a:solidFill>
                  <a:schemeClr val="dk1"/>
                </a:solidFill>
                <a:latin typeface="Tahoma" panose="020B0604030504040204" pitchFamily="34" charset="0"/>
                <a:ea typeface="Tahoma" panose="020B0604030504040204" pitchFamily="34" charset="0"/>
                <a:cs typeface="Tahoma" panose="020B0604030504040204" pitchFamily="34" charset="0"/>
              </a:rPr>
              <a:t>Turnshow (seizoen 25-26)</a:t>
            </a:r>
          </a:p>
          <a:p>
            <a:pPr>
              <a:lnSpc>
                <a:spcPct val="150000"/>
              </a:lnSpc>
              <a:spcBef>
                <a:spcPts val="0"/>
              </a:spcBef>
              <a:buSzPts val="1280"/>
            </a:pPr>
            <a:endParaRPr sz="2400"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1000"/>
              </a:spcBef>
              <a:spcAft>
                <a:spcPts val="0"/>
              </a:spcAft>
              <a:buSzPts val="1280"/>
              <a:buNone/>
            </a:pPr>
            <a:endParaRPr sz="2400" b="1"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342900" lvl="0" indent="-261620" algn="l" rtl="0">
              <a:spcBef>
                <a:spcPts val="1000"/>
              </a:spcBef>
              <a:spcAft>
                <a:spcPts val="0"/>
              </a:spcAft>
              <a:buSzPts val="1280"/>
              <a:buNone/>
            </a:pPr>
            <a:endParaRPr sz="16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342900" lvl="0" indent="-261620" algn="l" rtl="0">
              <a:spcBef>
                <a:spcPts val="1000"/>
              </a:spcBef>
              <a:spcAft>
                <a:spcPts val="0"/>
              </a:spcAft>
              <a:buSzPts val="1280"/>
              <a:buNone/>
            </a:pPr>
            <a:endParaRPr sz="16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342900" lvl="0" indent="-261620" algn="l" rtl="0">
              <a:spcBef>
                <a:spcPts val="1000"/>
              </a:spcBef>
              <a:spcAft>
                <a:spcPts val="0"/>
              </a:spcAft>
              <a:buSzPts val="1280"/>
              <a:buNone/>
            </a:pPr>
            <a:endParaRPr sz="16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1000"/>
              </a:spcBef>
              <a:spcAft>
                <a:spcPts val="0"/>
              </a:spcAft>
              <a:buSzPts val="1280"/>
              <a:buNone/>
            </a:pPr>
            <a:br>
              <a:rPr lang="nl-BE" sz="1600" dirty="0">
                <a:solidFill>
                  <a:schemeClr val="dk1"/>
                </a:solidFill>
                <a:latin typeface="Tahoma" panose="020B0604030504040204" pitchFamily="34" charset="0"/>
                <a:ea typeface="Tahoma" panose="020B0604030504040204" pitchFamily="34" charset="0"/>
                <a:cs typeface="Tahoma" panose="020B0604030504040204" pitchFamily="34" charset="0"/>
              </a:rPr>
            </a:br>
            <a:endParaRPr sz="1600" dirty="0">
              <a:solidFill>
                <a:srgbClr val="262626"/>
              </a:solidFill>
              <a:latin typeface="Tahoma" panose="020B0604030504040204" pitchFamily="34" charset="0"/>
              <a:ea typeface="Tahoma" panose="020B0604030504040204" pitchFamily="34" charset="0"/>
              <a:cs typeface="Tahoma" panose="020B0604030504040204" pitchFamily="34" charset="0"/>
            </a:endParaRPr>
          </a:p>
          <a:p>
            <a:pPr marL="342900" lvl="0" indent="-251459" algn="l" rtl="0">
              <a:spcBef>
                <a:spcPts val="1000"/>
              </a:spcBef>
              <a:spcAft>
                <a:spcPts val="0"/>
              </a:spcAft>
              <a:buSzPts val="1440"/>
              <a:buNone/>
            </a:pPr>
            <a:endParaRPr dirty="0">
              <a:solidFill>
                <a:srgbClr val="262626"/>
              </a:solidFill>
              <a:latin typeface="Tahoma" panose="020B0604030504040204" pitchFamily="34" charset="0"/>
              <a:ea typeface="Tahoma" panose="020B0604030504040204" pitchFamily="34" charset="0"/>
              <a:cs typeface="Tahoma" panose="020B0604030504040204" pitchFamily="34" charset="0"/>
            </a:endParaRPr>
          </a:p>
          <a:p>
            <a:pPr marL="457200" lvl="1" indent="0" algn="l" rtl="0">
              <a:spcBef>
                <a:spcPts val="1000"/>
              </a:spcBef>
              <a:spcAft>
                <a:spcPts val="0"/>
              </a:spcAft>
              <a:buSzPts val="1280"/>
              <a:buNone/>
            </a:pPr>
            <a:endParaRPr dirty="0">
              <a:solidFill>
                <a:srgbClr val="262626"/>
              </a:solidFill>
              <a:latin typeface="Tahoma" panose="020B0604030504040204" pitchFamily="34" charset="0"/>
              <a:ea typeface="Tahoma" panose="020B0604030504040204" pitchFamily="34" charset="0"/>
              <a:cs typeface="Tahoma" panose="020B0604030504040204" pitchFamily="34" charset="0"/>
            </a:endParaRPr>
          </a:p>
          <a:p>
            <a:pPr marL="342900" lvl="0" indent="-251459" algn="l" rtl="0">
              <a:spcBef>
                <a:spcPts val="1000"/>
              </a:spcBef>
              <a:spcAft>
                <a:spcPts val="0"/>
              </a:spcAft>
              <a:buSzPts val="1440"/>
              <a:buNone/>
            </a:pPr>
            <a:endParaRPr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9"/>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t>Praktisch</a:t>
            </a:r>
            <a:endParaRPr dirty="0"/>
          </a:p>
        </p:txBody>
      </p:sp>
      <p:sp>
        <p:nvSpPr>
          <p:cNvPr id="355" name="Google Shape;355;p19"/>
          <p:cNvSpPr txBox="1">
            <a:spLocks noGrp="1"/>
          </p:cNvSpPr>
          <p:nvPr>
            <p:ph idx="1"/>
          </p:nvPr>
        </p:nvSpPr>
        <p:spPr>
          <a:xfrm>
            <a:off x="677334" y="1435262"/>
            <a:ext cx="8596668" cy="531301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SzPct val="80000"/>
              <a:buNone/>
            </a:pPr>
            <a:endParaRPr sz="2400" dirty="0">
              <a:solidFill>
                <a:schemeClr val="dk1"/>
              </a:solidFill>
            </a:endParaRPr>
          </a:p>
          <a:p>
            <a:pPr marL="455677" indent="-342900">
              <a:buSzPct val="80000"/>
            </a:pPr>
            <a:r>
              <a:rPr lang="nl-BE" sz="2400" dirty="0">
                <a:solidFill>
                  <a:schemeClr val="dk1"/>
                </a:solidFill>
                <a:hlinkClick r:id="rId3"/>
              </a:rPr>
              <a:t>Jurycursus</a:t>
            </a:r>
            <a:r>
              <a:rPr lang="nl-BE" sz="2400" dirty="0">
                <a:solidFill>
                  <a:schemeClr val="dk1"/>
                </a:solidFill>
              </a:rPr>
              <a:t> (16/11/2024) – terugbetaling via club</a:t>
            </a:r>
          </a:p>
          <a:p>
            <a:pPr marL="455677" indent="-342900">
              <a:buSzPct val="80000"/>
            </a:pPr>
            <a:r>
              <a:rPr lang="nl-BE" sz="2400" dirty="0">
                <a:solidFill>
                  <a:schemeClr val="dk1"/>
                </a:solidFill>
              </a:rPr>
              <a:t>Teambuilding – herfstvakantie</a:t>
            </a:r>
          </a:p>
          <a:p>
            <a:pPr marL="455677" indent="-342900">
              <a:buSzPct val="80000"/>
            </a:pPr>
            <a:r>
              <a:rPr lang="nl-BE" sz="2400" dirty="0">
                <a:solidFill>
                  <a:schemeClr val="dk1"/>
                </a:solidFill>
              </a:rPr>
              <a:t>Vakantietrainingen elke vakantie</a:t>
            </a:r>
          </a:p>
          <a:p>
            <a:pPr marL="912877" lvl="1" indent="-342900">
              <a:buSzPct val="80000"/>
            </a:pPr>
            <a:r>
              <a:rPr lang="nl-BE" sz="2000" dirty="0">
                <a:solidFill>
                  <a:schemeClr val="dk1"/>
                </a:solidFill>
              </a:rPr>
              <a:t>Vrij: 1</a:t>
            </a:r>
            <a:r>
              <a:rPr lang="nl-BE" sz="2000" baseline="30000" dirty="0">
                <a:solidFill>
                  <a:schemeClr val="dk1"/>
                </a:solidFill>
              </a:rPr>
              <a:t>e</a:t>
            </a:r>
            <a:r>
              <a:rPr lang="nl-BE" sz="2000" dirty="0">
                <a:solidFill>
                  <a:schemeClr val="dk1"/>
                </a:solidFill>
              </a:rPr>
              <a:t> week paasvakantie</a:t>
            </a:r>
          </a:p>
          <a:p>
            <a:pPr marL="912877" lvl="1" indent="-342900">
              <a:buSzPct val="80000"/>
            </a:pPr>
            <a:r>
              <a:rPr lang="nl-BE" sz="2000" dirty="0">
                <a:solidFill>
                  <a:schemeClr val="dk1"/>
                </a:solidFill>
              </a:rPr>
              <a:t>Vrij: Juli (opstart vermoedelijk augustus)</a:t>
            </a:r>
          </a:p>
          <a:p>
            <a:pPr marL="912877" lvl="1" indent="-342900">
              <a:buSzPct val="80000"/>
            </a:pPr>
            <a:r>
              <a:rPr lang="nl-BE" sz="2000" dirty="0">
                <a:solidFill>
                  <a:schemeClr val="dk1"/>
                </a:solidFill>
              </a:rPr>
              <a:t>Feestdagen tenzij anders gecommuniceerd</a:t>
            </a:r>
          </a:p>
          <a:p>
            <a:pPr marL="912877" lvl="1" indent="-342900">
              <a:buSzPct val="80000"/>
            </a:pPr>
            <a:r>
              <a:rPr lang="nl-BE" sz="2000" dirty="0">
                <a:solidFill>
                  <a:schemeClr val="dk1"/>
                </a:solidFill>
              </a:rPr>
              <a:t>Vakantietrainingen vrijblijvend</a:t>
            </a:r>
          </a:p>
          <a:p>
            <a:pPr marL="455677" indent="-342900">
              <a:buSzPct val="80000"/>
            </a:pPr>
            <a:r>
              <a:rPr lang="nl-BE" sz="2400" dirty="0">
                <a:solidFill>
                  <a:schemeClr val="dk1"/>
                </a:solidFill>
              </a:rPr>
              <a:t>Activiteit organisatie</a:t>
            </a:r>
          </a:p>
          <a:p>
            <a:pPr marL="455677" indent="-342900">
              <a:buSzPct val="80000"/>
            </a:pPr>
            <a:r>
              <a:rPr lang="nl-BE" sz="2400" dirty="0">
                <a:solidFill>
                  <a:schemeClr val="dk1"/>
                </a:solidFill>
              </a:rPr>
              <a:t>Oproep Team Crea</a:t>
            </a:r>
            <a:endParaRPr sz="2400" dirty="0">
              <a:solidFill>
                <a:schemeClr val="dk1"/>
              </a:solidFill>
            </a:endParaRPr>
          </a:p>
          <a:p>
            <a:pPr marL="342900" lvl="0" indent="-230123" algn="l" rtl="0">
              <a:spcBef>
                <a:spcPts val="1000"/>
              </a:spcBef>
              <a:spcAft>
                <a:spcPts val="0"/>
              </a:spcAft>
              <a:buSzPct val="80000"/>
              <a:buNone/>
            </a:pPr>
            <a:endParaRPr sz="2400" dirty="0">
              <a:solidFill>
                <a:schemeClr val="dk1"/>
              </a:solidFill>
            </a:endParaRPr>
          </a:p>
          <a:p>
            <a:pPr marL="0" lvl="0" indent="0" algn="l" rtl="0">
              <a:spcBef>
                <a:spcPts val="1000"/>
              </a:spcBef>
              <a:spcAft>
                <a:spcPts val="0"/>
              </a:spcAft>
              <a:buSzPct val="79999"/>
              <a:buNone/>
            </a:pPr>
            <a:endParaRPr dirty="0">
              <a:solidFill>
                <a:srgbClr val="262626"/>
              </a:solidFill>
            </a:endParaRPr>
          </a:p>
          <a:p>
            <a:pPr marL="457200" lvl="1" indent="0" algn="l" rtl="0">
              <a:spcBef>
                <a:spcPts val="1000"/>
              </a:spcBef>
              <a:spcAft>
                <a:spcPts val="0"/>
              </a:spcAft>
              <a:buSzPct val="80000"/>
              <a:buNone/>
            </a:pPr>
            <a:endParaRPr dirty="0">
              <a:solidFill>
                <a:srgbClr val="262626"/>
              </a:solidFill>
            </a:endParaRPr>
          </a:p>
          <a:p>
            <a:pPr marL="342900" lvl="0" indent="-258318" algn="l" rtl="0">
              <a:spcBef>
                <a:spcPts val="1000"/>
              </a:spcBef>
              <a:spcAft>
                <a:spcPts val="0"/>
              </a:spcAft>
              <a:buSzPct val="79999"/>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9"/>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t>Thema </a:t>
            </a:r>
            <a:endParaRPr dirty="0"/>
          </a:p>
        </p:txBody>
      </p:sp>
      <p:sp>
        <p:nvSpPr>
          <p:cNvPr id="355" name="Google Shape;355;p19"/>
          <p:cNvSpPr txBox="1">
            <a:spLocks noGrp="1"/>
          </p:cNvSpPr>
          <p:nvPr>
            <p:ph idx="1"/>
          </p:nvPr>
        </p:nvSpPr>
        <p:spPr>
          <a:xfrm>
            <a:off x="677334" y="1435262"/>
            <a:ext cx="8596668" cy="5313010"/>
          </a:xfrm>
          <a:prstGeom prst="rect">
            <a:avLst/>
          </a:prstGeom>
          <a:noFill/>
          <a:ln>
            <a:noFill/>
          </a:ln>
        </p:spPr>
        <p:txBody>
          <a:bodyPr spcFirstLastPara="1" wrap="square" lIns="91425" tIns="45700" rIns="91425" bIns="45700" anchor="t" anchorCtr="0">
            <a:normAutofit/>
          </a:bodyPr>
          <a:lstStyle/>
          <a:p>
            <a:pPr marL="342900" lvl="0" indent="-230123" algn="l" rtl="0">
              <a:spcBef>
                <a:spcPts val="1000"/>
              </a:spcBef>
              <a:spcAft>
                <a:spcPts val="0"/>
              </a:spcAft>
              <a:buSzPct val="80000"/>
              <a:buNone/>
            </a:pPr>
            <a:endParaRPr sz="2400" dirty="0">
              <a:solidFill>
                <a:schemeClr val="dk1"/>
              </a:solidFill>
            </a:endParaRPr>
          </a:p>
          <a:p>
            <a:pPr marL="0" lvl="0" indent="0" algn="l" rtl="0">
              <a:spcBef>
                <a:spcPts val="1000"/>
              </a:spcBef>
              <a:spcAft>
                <a:spcPts val="0"/>
              </a:spcAft>
              <a:buSzPct val="79999"/>
              <a:buNone/>
            </a:pPr>
            <a:endParaRPr dirty="0">
              <a:solidFill>
                <a:srgbClr val="262626"/>
              </a:solidFill>
            </a:endParaRPr>
          </a:p>
          <a:p>
            <a:pPr marL="457200" lvl="1" indent="0" algn="l" rtl="0">
              <a:spcBef>
                <a:spcPts val="1000"/>
              </a:spcBef>
              <a:spcAft>
                <a:spcPts val="0"/>
              </a:spcAft>
              <a:buSzPct val="80000"/>
              <a:buNone/>
            </a:pPr>
            <a:endParaRPr dirty="0">
              <a:solidFill>
                <a:srgbClr val="262626"/>
              </a:solidFill>
            </a:endParaRPr>
          </a:p>
          <a:p>
            <a:pPr marL="342900" lvl="0" indent="-258318" algn="l" rtl="0">
              <a:spcBef>
                <a:spcPts val="1000"/>
              </a:spcBef>
              <a:spcAft>
                <a:spcPts val="0"/>
              </a:spcAft>
              <a:buSzPct val="79999"/>
              <a:buNone/>
            </a:pPr>
            <a:endParaRPr dirty="0"/>
          </a:p>
        </p:txBody>
      </p:sp>
      <p:pic>
        <p:nvPicPr>
          <p:cNvPr id="1026" name="Picture 2">
            <a:extLst>
              <a:ext uri="{FF2B5EF4-FFF2-40B4-BE49-F238E27FC236}">
                <a16:creationId xmlns:a16="http://schemas.microsoft.com/office/drawing/2014/main" id="{43CB1EBB-B3E5-1729-54DB-26658749E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98" y="1179865"/>
            <a:ext cx="4132341" cy="531301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kaars, kunst, overdekt, standbeeld&#10;&#10;Automatisch gegenereerde beschrijving">
            <a:extLst>
              <a:ext uri="{FF2B5EF4-FFF2-40B4-BE49-F238E27FC236}">
                <a16:creationId xmlns:a16="http://schemas.microsoft.com/office/drawing/2014/main" id="{B8AD7616-1AA3-6C23-7080-8DB2DB733510}"/>
              </a:ext>
            </a:extLst>
          </p:cNvPr>
          <p:cNvPicPr>
            <a:picLocks noChangeAspect="1"/>
          </p:cNvPicPr>
          <p:nvPr/>
        </p:nvPicPr>
        <p:blipFill>
          <a:blip r:embed="rId4"/>
          <a:stretch>
            <a:fillRect/>
          </a:stretch>
        </p:blipFill>
        <p:spPr>
          <a:xfrm>
            <a:off x="4286739" y="1918843"/>
            <a:ext cx="3759292" cy="3759292"/>
          </a:xfrm>
          <a:prstGeom prst="rect">
            <a:avLst/>
          </a:prstGeom>
        </p:spPr>
      </p:pic>
      <p:pic>
        <p:nvPicPr>
          <p:cNvPr id="1028" name="Picture 4">
            <a:extLst>
              <a:ext uri="{FF2B5EF4-FFF2-40B4-BE49-F238E27FC236}">
                <a16:creationId xmlns:a16="http://schemas.microsoft.com/office/drawing/2014/main" id="{5C9BA428-DF86-C02A-3F42-276CAA76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6031" y="1179865"/>
            <a:ext cx="4132341" cy="531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6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2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endParaRPr/>
          </a:p>
        </p:txBody>
      </p:sp>
      <p:pic>
        <p:nvPicPr>
          <p:cNvPr id="3" name="Graphic 2" descr="Vragen met effen opvulling">
            <a:extLst>
              <a:ext uri="{FF2B5EF4-FFF2-40B4-BE49-F238E27FC236}">
                <a16:creationId xmlns:a16="http://schemas.microsoft.com/office/drawing/2014/main" id="{10828405-F3E7-718B-5720-F0006E5416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38928" y="371928"/>
            <a:ext cx="6114143" cy="61141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Verwelkoming</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195" name="Google Shape;195;p4"/>
          <p:cNvSpPr txBox="1">
            <a:spLocks noGrp="1"/>
          </p:cNvSpPr>
          <p:nvPr>
            <p:ph idx="1"/>
          </p:nvPr>
        </p:nvSpPr>
        <p:spPr>
          <a:xfrm>
            <a:off x="677334" y="1539433"/>
            <a:ext cx="8596668" cy="4501929"/>
          </a:xfrm>
          <a:prstGeom prst="rect">
            <a:avLst/>
          </a:prstGeom>
          <a:noFill/>
          <a:ln>
            <a:noFill/>
          </a:ln>
        </p:spPr>
        <p:txBody>
          <a:bodyPr spcFirstLastPara="1" wrap="square" lIns="91425" tIns="45700" rIns="91425" bIns="45700" anchor="t" anchorCtr="0">
            <a:normAutofit/>
          </a:bodyPr>
          <a:lstStyle/>
          <a:p>
            <a:pPr marL="342900" lvl="0" indent="-251459" algn="l" rtl="0">
              <a:spcBef>
                <a:spcPts val="1000"/>
              </a:spcBef>
              <a:spcAft>
                <a:spcPts val="0"/>
              </a:spcAft>
              <a:buSzPts val="1440"/>
              <a:buNone/>
            </a:pPr>
            <a:endParaRPr dirty="0">
              <a:solidFill>
                <a:schemeClr val="dk1"/>
              </a:solidFill>
              <a:latin typeface="Tahoma"/>
              <a:ea typeface="Tahoma"/>
              <a:cs typeface="Tahoma"/>
              <a:sym typeface="Tahoma"/>
            </a:endParaRPr>
          </a:p>
          <a:p>
            <a:pPr marL="0" lvl="0" indent="0" algn="l" rtl="0">
              <a:spcBef>
                <a:spcPts val="1000"/>
              </a:spcBef>
              <a:spcAft>
                <a:spcPts val="0"/>
              </a:spcAft>
              <a:buSzPts val="1440"/>
              <a:buNone/>
            </a:pPr>
            <a:endParaRPr dirty="0">
              <a:latin typeface="Tahoma"/>
              <a:ea typeface="Tahoma"/>
              <a:cs typeface="Tahoma"/>
              <a:sym typeface="Tahoma"/>
            </a:endParaRPr>
          </a:p>
          <a:p>
            <a:pPr marL="0" lvl="0" indent="0" algn="l" rtl="0">
              <a:spcBef>
                <a:spcPts val="1000"/>
              </a:spcBef>
              <a:spcAft>
                <a:spcPts val="0"/>
              </a:spcAft>
              <a:buSzPts val="1440"/>
              <a:buNone/>
            </a:pPr>
            <a:endParaRPr dirty="0">
              <a:latin typeface="Tahoma"/>
              <a:ea typeface="Tahoma"/>
              <a:cs typeface="Tahoma"/>
              <a:sym typeface="Tahoma"/>
            </a:endParaRPr>
          </a:p>
        </p:txBody>
      </p:sp>
      <p:pic>
        <p:nvPicPr>
          <p:cNvPr id="3" name="Graphic 2" descr="Wuivend gebaar met effen opvulling">
            <a:extLst>
              <a:ext uri="{FF2B5EF4-FFF2-40B4-BE49-F238E27FC236}">
                <a16:creationId xmlns:a16="http://schemas.microsoft.com/office/drawing/2014/main" id="{C9D8F135-D908-AA9D-1822-7EB7264D5F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5035" y="1178035"/>
            <a:ext cx="4501929" cy="4501929"/>
          </a:xfrm>
          <a:prstGeom prst="rect">
            <a:avLst/>
          </a:prstGeom>
        </p:spPr>
      </p:pic>
    </p:spTree>
    <p:extLst>
      <p:ext uri="{BB962C8B-B14F-4D97-AF65-F5344CB8AC3E}">
        <p14:creationId xmlns:p14="http://schemas.microsoft.com/office/powerpoint/2010/main" val="180613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Wat is DEMO ?</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195" name="Google Shape;195;p4"/>
          <p:cNvSpPr txBox="1">
            <a:spLocks noGrp="1"/>
          </p:cNvSpPr>
          <p:nvPr>
            <p:ph idx="1"/>
          </p:nvPr>
        </p:nvSpPr>
        <p:spPr>
          <a:xfrm>
            <a:off x="677334" y="1539433"/>
            <a:ext cx="9354562" cy="4501929"/>
          </a:xfrm>
          <a:prstGeom prst="rect">
            <a:avLst/>
          </a:prstGeom>
          <a:noFill/>
          <a:ln>
            <a:noFill/>
          </a:ln>
        </p:spPr>
        <p:txBody>
          <a:bodyPr spcFirstLastPara="1" wrap="square" lIns="91425" tIns="45700" rIns="91425" bIns="45700" anchor="t" anchorCtr="0">
            <a:normAutofit/>
          </a:bodyPr>
          <a:lstStyle/>
          <a:p>
            <a:pPr>
              <a:buSzPts val="2240"/>
            </a:pPr>
            <a:r>
              <a:rPr lang="nl-B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Een groepsnummer van dans, gymnastiek en spektakel</a:t>
            </a:r>
            <a:endParaRPr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buSzPts val="2240"/>
            </a:pPr>
            <a:r>
              <a:rPr lang="nl-B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Officieel: Voor Gymfed geen wedstrijddiscipline</a:t>
            </a:r>
            <a:endParaRPr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buSzPts val="2240"/>
            </a:pPr>
            <a:r>
              <a:rPr lang="nl-B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Officieus: Wel wedstrijddiscipline in club</a:t>
            </a:r>
            <a:endParaRPr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buSzPts val="2240"/>
            </a:pPr>
            <a:r>
              <a:rPr lang="nl-B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Nadruk op het groepsgebeuren</a:t>
            </a:r>
            <a:endParaRPr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buSzPts val="2240"/>
            </a:pPr>
            <a:r>
              <a:rPr lang="nl-B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Alle disciplines kunnen aan bod komen</a:t>
            </a:r>
            <a:endParaRPr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342900" lvl="0" indent="-251459" algn="l" rtl="0">
              <a:spcBef>
                <a:spcPts val="1000"/>
              </a:spcBef>
              <a:spcAft>
                <a:spcPts val="0"/>
              </a:spcAft>
              <a:buSzPts val="1440"/>
              <a:buNone/>
            </a:pPr>
            <a:endParaRPr dirty="0">
              <a:solidFill>
                <a:schemeClr val="dk1"/>
              </a:solidFill>
              <a:latin typeface="Tahoma"/>
              <a:ea typeface="Tahoma"/>
              <a:cs typeface="Tahoma"/>
              <a:sym typeface="Tahoma"/>
            </a:endParaRPr>
          </a:p>
          <a:p>
            <a:pPr marL="0" lvl="0" indent="0" algn="l" rtl="0">
              <a:spcBef>
                <a:spcPts val="1000"/>
              </a:spcBef>
              <a:spcAft>
                <a:spcPts val="0"/>
              </a:spcAft>
              <a:buSzPts val="1440"/>
              <a:buNone/>
            </a:pPr>
            <a:endParaRPr dirty="0">
              <a:latin typeface="Tahoma"/>
              <a:ea typeface="Tahoma"/>
              <a:cs typeface="Tahoma"/>
              <a:sym typeface="Tahoma"/>
            </a:endParaRPr>
          </a:p>
          <a:p>
            <a:pPr marL="0" lvl="0" indent="0" algn="l" rtl="0">
              <a:spcBef>
                <a:spcPts val="1000"/>
              </a:spcBef>
              <a:spcAft>
                <a:spcPts val="0"/>
              </a:spcAft>
              <a:buSzPts val="1440"/>
              <a:buNone/>
            </a:pPr>
            <a:endParaRPr dirty="0">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5"/>
          <p:cNvGrpSpPr/>
          <p:nvPr/>
        </p:nvGrpSpPr>
        <p:grpSpPr>
          <a:xfrm>
            <a:off x="-1245925" y="2164680"/>
            <a:ext cx="11276958" cy="2762921"/>
            <a:chOff x="761864" y="1545684"/>
            <a:chExt cx="11276958" cy="2762921"/>
          </a:xfrm>
        </p:grpSpPr>
        <p:sp>
          <p:nvSpPr>
            <p:cNvPr id="203" name="Google Shape;203;p5"/>
            <p:cNvSpPr txBox="1"/>
            <p:nvPr/>
          </p:nvSpPr>
          <p:spPr>
            <a:xfrm>
              <a:off x="761864" y="4014897"/>
              <a:ext cx="41056" cy="4105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05" name="Google Shape;205;p5"/>
            <p:cNvSpPr txBox="1"/>
            <p:nvPr/>
          </p:nvSpPr>
          <p:spPr>
            <a:xfrm>
              <a:off x="772852" y="3662343"/>
              <a:ext cx="19078" cy="190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07" name="Google Shape;207;p5"/>
            <p:cNvSpPr txBox="1"/>
            <p:nvPr/>
          </p:nvSpPr>
          <p:spPr>
            <a:xfrm>
              <a:off x="3046024" y="3398659"/>
              <a:ext cx="51622" cy="516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08" name="Google Shape;208;p5"/>
            <p:cNvSpPr/>
            <p:nvPr/>
          </p:nvSpPr>
          <p:spPr>
            <a:xfrm>
              <a:off x="7459936" y="2927145"/>
              <a:ext cx="381573" cy="1090626"/>
            </a:xfrm>
            <a:custGeom>
              <a:avLst/>
              <a:gdLst/>
              <a:ahLst/>
              <a:cxnLst/>
              <a:rect l="l" t="t" r="r" b="b"/>
              <a:pathLst>
                <a:path w="120000" h="120000" extrusionOk="0">
                  <a:moveTo>
                    <a:pt x="0" y="0"/>
                  </a:moveTo>
                  <a:lnTo>
                    <a:pt x="60000" y="0"/>
                  </a:lnTo>
                  <a:lnTo>
                    <a:pt x="60000" y="120000"/>
                  </a:lnTo>
                  <a:lnTo>
                    <a:pt x="120000" y="120000"/>
                  </a:lnTo>
                </a:path>
              </a:pathLst>
            </a:custGeom>
            <a:no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p:nvPr/>
          </p:nvSpPr>
          <p:spPr>
            <a:xfrm>
              <a:off x="7621836" y="3443572"/>
              <a:ext cx="57772" cy="577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10" name="Google Shape;210;p5"/>
            <p:cNvSpPr/>
            <p:nvPr/>
          </p:nvSpPr>
          <p:spPr>
            <a:xfrm>
              <a:off x="7459936" y="2927145"/>
              <a:ext cx="381573" cy="363542"/>
            </a:xfrm>
            <a:custGeom>
              <a:avLst/>
              <a:gdLst/>
              <a:ahLst/>
              <a:cxnLst/>
              <a:rect l="l" t="t" r="r" b="b"/>
              <a:pathLst>
                <a:path w="120000" h="120000" extrusionOk="0">
                  <a:moveTo>
                    <a:pt x="0" y="0"/>
                  </a:moveTo>
                  <a:lnTo>
                    <a:pt x="60000" y="0"/>
                  </a:lnTo>
                  <a:lnTo>
                    <a:pt x="60000" y="120000"/>
                  </a:lnTo>
                  <a:lnTo>
                    <a:pt x="120000" y="120000"/>
                  </a:lnTo>
                </a:path>
              </a:pathLst>
            </a:custGeom>
            <a:no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txBox="1"/>
            <p:nvPr/>
          </p:nvSpPr>
          <p:spPr>
            <a:xfrm>
              <a:off x="7637547" y="3095740"/>
              <a:ext cx="26351" cy="2635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12" name="Google Shape;212;p5"/>
            <p:cNvSpPr/>
            <p:nvPr/>
          </p:nvSpPr>
          <p:spPr>
            <a:xfrm>
              <a:off x="9749379" y="2563602"/>
              <a:ext cx="381573" cy="727084"/>
            </a:xfrm>
            <a:custGeom>
              <a:avLst/>
              <a:gdLst/>
              <a:ahLst/>
              <a:cxnLst/>
              <a:rect l="l" t="t" r="r" b="b"/>
              <a:pathLst>
                <a:path w="120000" h="120000" extrusionOk="0">
                  <a:moveTo>
                    <a:pt x="0" y="0"/>
                  </a:moveTo>
                  <a:lnTo>
                    <a:pt x="60000" y="0"/>
                  </a:lnTo>
                  <a:lnTo>
                    <a:pt x="60000" y="120000"/>
                  </a:lnTo>
                  <a:lnTo>
                    <a:pt x="120000" y="120000"/>
                  </a:lnTo>
                </a:path>
              </a:pathLst>
            </a:custGeom>
            <a:no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txBox="1"/>
            <p:nvPr/>
          </p:nvSpPr>
          <p:spPr>
            <a:xfrm>
              <a:off x="9919638" y="2906616"/>
              <a:ext cx="41056" cy="4105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14" name="Google Shape;214;p5"/>
            <p:cNvSpPr/>
            <p:nvPr/>
          </p:nvSpPr>
          <p:spPr>
            <a:xfrm>
              <a:off x="9749379" y="2517882"/>
              <a:ext cx="381573" cy="91440"/>
            </a:xfrm>
            <a:custGeom>
              <a:avLst/>
              <a:gdLst/>
              <a:ahLst/>
              <a:cxnLst/>
              <a:rect l="l" t="t" r="r" b="b"/>
              <a:pathLst>
                <a:path w="120000" h="120000" extrusionOk="0">
                  <a:moveTo>
                    <a:pt x="0" y="60000"/>
                  </a:moveTo>
                  <a:lnTo>
                    <a:pt x="120000" y="60000"/>
                  </a:lnTo>
                </a:path>
              </a:pathLst>
            </a:custGeom>
            <a:no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txBox="1"/>
            <p:nvPr/>
          </p:nvSpPr>
          <p:spPr>
            <a:xfrm>
              <a:off x="9930627" y="2554063"/>
              <a:ext cx="19078" cy="190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16" name="Google Shape;216;p5"/>
            <p:cNvSpPr/>
            <p:nvPr/>
          </p:nvSpPr>
          <p:spPr>
            <a:xfrm>
              <a:off x="9749379" y="1836518"/>
              <a:ext cx="381573" cy="727084"/>
            </a:xfrm>
            <a:custGeom>
              <a:avLst/>
              <a:gdLst/>
              <a:ahLst/>
              <a:cxnLst/>
              <a:rect l="l" t="t" r="r" b="b"/>
              <a:pathLst>
                <a:path w="120000" h="120000" extrusionOk="0">
                  <a:moveTo>
                    <a:pt x="0" y="120000"/>
                  </a:moveTo>
                  <a:lnTo>
                    <a:pt x="60000" y="120000"/>
                  </a:lnTo>
                  <a:lnTo>
                    <a:pt x="60000" y="0"/>
                  </a:lnTo>
                  <a:lnTo>
                    <a:pt x="120000" y="0"/>
                  </a:lnTo>
                </a:path>
              </a:pathLst>
            </a:custGeom>
            <a:no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txBox="1"/>
            <p:nvPr/>
          </p:nvSpPr>
          <p:spPr>
            <a:xfrm>
              <a:off x="9919638" y="2179532"/>
              <a:ext cx="41056" cy="4105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18" name="Google Shape;218;p5"/>
            <p:cNvSpPr/>
            <p:nvPr/>
          </p:nvSpPr>
          <p:spPr>
            <a:xfrm>
              <a:off x="7459936" y="2563602"/>
              <a:ext cx="381573" cy="363542"/>
            </a:xfrm>
            <a:custGeom>
              <a:avLst/>
              <a:gdLst/>
              <a:ahLst/>
              <a:cxnLst/>
              <a:rect l="l" t="t" r="r" b="b"/>
              <a:pathLst>
                <a:path w="120000" h="120000" extrusionOk="0">
                  <a:moveTo>
                    <a:pt x="0" y="120000"/>
                  </a:moveTo>
                  <a:lnTo>
                    <a:pt x="60000" y="120000"/>
                  </a:lnTo>
                  <a:lnTo>
                    <a:pt x="60000" y="0"/>
                  </a:lnTo>
                  <a:lnTo>
                    <a:pt x="120000" y="0"/>
                  </a:lnTo>
                </a:path>
              </a:pathLst>
            </a:custGeom>
            <a:no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txBox="1"/>
            <p:nvPr/>
          </p:nvSpPr>
          <p:spPr>
            <a:xfrm>
              <a:off x="7637547" y="2732198"/>
              <a:ext cx="26351" cy="2635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20" name="Google Shape;220;p5"/>
            <p:cNvSpPr/>
            <p:nvPr/>
          </p:nvSpPr>
          <p:spPr>
            <a:xfrm>
              <a:off x="7459936" y="1836518"/>
              <a:ext cx="381573" cy="1090626"/>
            </a:xfrm>
            <a:custGeom>
              <a:avLst/>
              <a:gdLst/>
              <a:ahLst/>
              <a:cxnLst/>
              <a:rect l="l" t="t" r="r" b="b"/>
              <a:pathLst>
                <a:path w="120000" h="120000" extrusionOk="0">
                  <a:moveTo>
                    <a:pt x="0" y="120000"/>
                  </a:moveTo>
                  <a:lnTo>
                    <a:pt x="60000" y="120000"/>
                  </a:lnTo>
                  <a:lnTo>
                    <a:pt x="60000" y="0"/>
                  </a:lnTo>
                  <a:lnTo>
                    <a:pt x="120000" y="0"/>
                  </a:lnTo>
                </a:path>
              </a:pathLst>
            </a:custGeom>
            <a:no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txBox="1"/>
            <p:nvPr/>
          </p:nvSpPr>
          <p:spPr>
            <a:xfrm>
              <a:off x="7621836" y="2352945"/>
              <a:ext cx="57772" cy="577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22" name="Google Shape;222;p5"/>
            <p:cNvSpPr/>
            <p:nvPr/>
          </p:nvSpPr>
          <p:spPr>
            <a:xfrm>
              <a:off x="5170492" y="2881425"/>
              <a:ext cx="381573" cy="91440"/>
            </a:xfrm>
            <a:custGeom>
              <a:avLst/>
              <a:gdLst/>
              <a:ahLst/>
              <a:cxnLst/>
              <a:rect l="l" t="t" r="r" b="b"/>
              <a:pathLst>
                <a:path w="120000" h="120000" extrusionOk="0">
                  <a:moveTo>
                    <a:pt x="0" y="60000"/>
                  </a:moveTo>
                  <a:lnTo>
                    <a:pt x="120000" y="60000"/>
                  </a:lnTo>
                </a:path>
              </a:pathLst>
            </a:custGeom>
            <a:noFill/>
            <a:ln w="19050" cap="rnd" cmpd="sng">
              <a:solidFill>
                <a:srgbClr val="81AF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txBox="1"/>
            <p:nvPr/>
          </p:nvSpPr>
          <p:spPr>
            <a:xfrm>
              <a:off x="5351740" y="2917605"/>
              <a:ext cx="19078" cy="190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25" name="Google Shape;225;p5"/>
            <p:cNvSpPr txBox="1"/>
            <p:nvPr/>
          </p:nvSpPr>
          <p:spPr>
            <a:xfrm>
              <a:off x="3062286" y="2917595"/>
              <a:ext cx="19099" cy="190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27" name="Google Shape;227;p5"/>
            <p:cNvSpPr txBox="1"/>
            <p:nvPr/>
          </p:nvSpPr>
          <p:spPr>
            <a:xfrm>
              <a:off x="3045614" y="2430078"/>
              <a:ext cx="52443" cy="5244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29" name="Google Shape;229;p5"/>
            <p:cNvSpPr txBox="1"/>
            <p:nvPr/>
          </p:nvSpPr>
          <p:spPr>
            <a:xfrm>
              <a:off x="761864" y="3287812"/>
              <a:ext cx="41056" cy="4105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Trebuchet MS"/>
                <a:buNone/>
              </a:pPr>
              <a:endParaRPr sz="500" b="0" i="0" u="none" strike="noStrike" cap="none">
                <a:solidFill>
                  <a:schemeClr val="dk1"/>
                </a:solidFill>
                <a:latin typeface="Trebuchet MS"/>
                <a:ea typeface="Trebuchet MS"/>
                <a:cs typeface="Trebuchet MS"/>
                <a:sym typeface="Trebuchet MS"/>
              </a:endParaRPr>
            </a:p>
          </p:txBody>
        </p:sp>
        <p:sp>
          <p:nvSpPr>
            <p:cNvPr id="236" name="Google Shape;236;p5"/>
            <p:cNvSpPr/>
            <p:nvPr/>
          </p:nvSpPr>
          <p:spPr>
            <a:xfrm>
              <a:off x="3262622" y="2511354"/>
              <a:ext cx="1907869" cy="831581"/>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txBox="1"/>
            <p:nvPr/>
          </p:nvSpPr>
          <p:spPr>
            <a:xfrm>
              <a:off x="3262622" y="2511354"/>
              <a:ext cx="1907869" cy="831581"/>
            </a:xfrm>
            <a:prstGeom prst="rect">
              <a:avLst/>
            </a:prstGeom>
            <a:solidFill>
              <a:srgbClr val="00B050"/>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FFFFFF"/>
                </a:buClr>
                <a:buSzPts val="2000"/>
                <a:buFont typeface="Trebuchet MS"/>
                <a:buNone/>
              </a:pPr>
              <a:r>
                <a:rPr lang="nl-BE" sz="2400" b="1" i="0" u="sng" strike="noStrike" cap="none" dirty="0">
                  <a:latin typeface="Trebuchet MS"/>
                  <a:ea typeface="Trebuchet MS"/>
                  <a:cs typeface="Trebuchet MS"/>
                  <a:sym typeface="Trebuchet MS"/>
                </a:rPr>
                <a:t>Demo</a:t>
              </a:r>
              <a:endParaRPr sz="2000" dirty="0"/>
            </a:p>
            <a:p>
              <a:pPr marL="0" marR="0" lvl="0" indent="0" algn="ctr" rtl="0">
                <a:lnSpc>
                  <a:spcPct val="90000"/>
                </a:lnSpc>
                <a:spcBef>
                  <a:spcPts val="700"/>
                </a:spcBef>
                <a:spcAft>
                  <a:spcPts val="0"/>
                </a:spcAft>
                <a:buClr>
                  <a:schemeClr val="lt1"/>
                </a:buClr>
                <a:buSzPts val="1500"/>
                <a:buFont typeface="Trebuchet MS"/>
                <a:buNone/>
              </a:pPr>
              <a:r>
                <a:rPr lang="nl-BE" sz="1600" b="0" i="0" u="none" strike="noStrike" cap="none" dirty="0">
                  <a:latin typeface="Trebuchet MS"/>
                  <a:ea typeface="Trebuchet MS"/>
                  <a:cs typeface="Trebuchet MS"/>
                  <a:sym typeface="Trebuchet MS"/>
                </a:rPr>
                <a:t>(vanaf 3</a:t>
              </a:r>
              <a:r>
                <a:rPr lang="nl-BE" sz="1600" b="0" i="0" u="none" strike="noStrike" cap="none" baseline="30000" dirty="0">
                  <a:latin typeface="Trebuchet MS"/>
                  <a:ea typeface="Trebuchet MS"/>
                  <a:cs typeface="Trebuchet MS"/>
                  <a:sym typeface="Trebuchet MS"/>
                </a:rPr>
                <a:t>de</a:t>
              </a:r>
              <a:r>
                <a:rPr lang="nl-BE" sz="1600" b="0" i="0" u="none" strike="noStrike" cap="none" dirty="0">
                  <a:latin typeface="Trebuchet MS"/>
                  <a:ea typeface="Trebuchet MS"/>
                  <a:cs typeface="Trebuchet MS"/>
                  <a:sym typeface="Trebuchet MS"/>
                </a:rPr>
                <a:t> leerjaar) </a:t>
              </a:r>
              <a:endParaRPr sz="2000" dirty="0"/>
            </a:p>
          </p:txBody>
        </p:sp>
        <p:sp>
          <p:nvSpPr>
            <p:cNvPr id="238" name="Google Shape;238;p5"/>
            <p:cNvSpPr/>
            <p:nvPr/>
          </p:nvSpPr>
          <p:spPr>
            <a:xfrm>
              <a:off x="5552066" y="2636311"/>
              <a:ext cx="1907869" cy="581667"/>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txBox="1"/>
            <p:nvPr/>
          </p:nvSpPr>
          <p:spPr>
            <a:xfrm>
              <a:off x="5552066" y="2636311"/>
              <a:ext cx="1907869" cy="581667"/>
            </a:xfrm>
            <a:prstGeom prst="rect">
              <a:avLst/>
            </a:prstGeom>
            <a:solidFill>
              <a:srgbClr val="00B050"/>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FFFFFF"/>
                </a:buClr>
                <a:buSzPts val="1500"/>
                <a:buFont typeface="Trebuchet MS"/>
                <a:buNone/>
              </a:pPr>
              <a:r>
                <a:rPr lang="nl-BE" sz="1600" b="0" i="0" u="none" strike="noStrike" cap="none" dirty="0">
                  <a:latin typeface="Trebuchet MS"/>
                  <a:ea typeface="Trebuchet MS"/>
                  <a:cs typeface="Trebuchet MS"/>
                  <a:sym typeface="Trebuchet MS"/>
                </a:rPr>
                <a:t>Shownummer</a:t>
              </a:r>
              <a:endParaRPr sz="2000" dirty="0"/>
            </a:p>
          </p:txBody>
        </p:sp>
        <p:sp>
          <p:nvSpPr>
            <p:cNvPr id="240" name="Google Shape;240;p5"/>
            <p:cNvSpPr/>
            <p:nvPr/>
          </p:nvSpPr>
          <p:spPr>
            <a:xfrm>
              <a:off x="7841509" y="1545684"/>
              <a:ext cx="1907869" cy="581667"/>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txBox="1"/>
            <p:nvPr/>
          </p:nvSpPr>
          <p:spPr>
            <a:xfrm>
              <a:off x="7841509" y="1545684"/>
              <a:ext cx="1907869" cy="581667"/>
            </a:xfrm>
            <a:prstGeom prst="rect">
              <a:avLst/>
            </a:prstGeom>
            <a:solidFill>
              <a:srgbClr val="00B050"/>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nl-BE" sz="1600" b="0" i="0" u="none" strike="noStrike" cap="none">
                  <a:latin typeface="Trebuchet MS"/>
                  <a:ea typeface="Trebuchet MS"/>
                  <a:cs typeface="Trebuchet MS"/>
                  <a:sym typeface="Trebuchet MS"/>
                </a:rPr>
                <a:t>Dans</a:t>
              </a:r>
              <a:endParaRPr sz="2000"/>
            </a:p>
          </p:txBody>
        </p:sp>
        <p:sp>
          <p:nvSpPr>
            <p:cNvPr id="242" name="Google Shape;242;p5"/>
            <p:cNvSpPr/>
            <p:nvPr/>
          </p:nvSpPr>
          <p:spPr>
            <a:xfrm>
              <a:off x="7841509" y="2272769"/>
              <a:ext cx="1907869" cy="581667"/>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txBox="1"/>
            <p:nvPr/>
          </p:nvSpPr>
          <p:spPr>
            <a:xfrm>
              <a:off x="7841509" y="2272769"/>
              <a:ext cx="1907869" cy="581667"/>
            </a:xfrm>
            <a:prstGeom prst="rect">
              <a:avLst/>
            </a:prstGeom>
            <a:solidFill>
              <a:srgbClr val="00B050"/>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nl-BE" sz="1600" b="0" i="0" u="none" strike="noStrike" cap="none">
                  <a:latin typeface="Trebuchet MS"/>
                  <a:ea typeface="Trebuchet MS"/>
                  <a:cs typeface="Trebuchet MS"/>
                  <a:sym typeface="Trebuchet MS"/>
                </a:rPr>
                <a:t>Technisch</a:t>
              </a:r>
              <a:endParaRPr sz="2000"/>
            </a:p>
          </p:txBody>
        </p:sp>
        <p:sp>
          <p:nvSpPr>
            <p:cNvPr id="244" name="Google Shape;244;p5"/>
            <p:cNvSpPr/>
            <p:nvPr/>
          </p:nvSpPr>
          <p:spPr>
            <a:xfrm>
              <a:off x="10130953" y="1545684"/>
              <a:ext cx="1907869" cy="581667"/>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txBox="1"/>
            <p:nvPr/>
          </p:nvSpPr>
          <p:spPr>
            <a:xfrm>
              <a:off x="10130953" y="1545684"/>
              <a:ext cx="1907869" cy="581667"/>
            </a:xfrm>
            <a:prstGeom prst="rect">
              <a:avLst/>
            </a:prstGeom>
            <a:solidFill>
              <a:srgbClr val="00B050"/>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nl-BE" sz="1600" b="0" i="0" u="none" strike="noStrike" cap="none">
                  <a:latin typeface="Trebuchet MS"/>
                  <a:ea typeface="Trebuchet MS"/>
                  <a:cs typeface="Trebuchet MS"/>
                  <a:sym typeface="Trebuchet MS"/>
                </a:rPr>
                <a:t>Acro</a:t>
              </a:r>
              <a:endParaRPr sz="1600" b="0" i="0" u="none" strike="noStrike" cap="none">
                <a:latin typeface="Trebuchet MS"/>
                <a:ea typeface="Trebuchet MS"/>
                <a:cs typeface="Trebuchet MS"/>
                <a:sym typeface="Trebuchet MS"/>
              </a:endParaRPr>
            </a:p>
          </p:txBody>
        </p:sp>
        <p:sp>
          <p:nvSpPr>
            <p:cNvPr id="246" name="Google Shape;246;p5"/>
            <p:cNvSpPr/>
            <p:nvPr/>
          </p:nvSpPr>
          <p:spPr>
            <a:xfrm>
              <a:off x="10130953" y="2272769"/>
              <a:ext cx="1907869" cy="581667"/>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txBox="1"/>
            <p:nvPr/>
          </p:nvSpPr>
          <p:spPr>
            <a:xfrm>
              <a:off x="10130953" y="2272769"/>
              <a:ext cx="1907869" cy="581667"/>
            </a:xfrm>
            <a:prstGeom prst="rect">
              <a:avLst/>
            </a:prstGeom>
            <a:solidFill>
              <a:srgbClr val="00B050"/>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nl-BE" sz="1600" b="0" i="0" u="none" strike="noStrike" cap="none">
                  <a:latin typeface="Trebuchet MS"/>
                  <a:ea typeface="Trebuchet MS"/>
                  <a:cs typeface="Trebuchet MS"/>
                  <a:sym typeface="Trebuchet MS"/>
                </a:rPr>
                <a:t>Tumbling</a:t>
              </a:r>
              <a:endParaRPr sz="1600" b="0" i="0" u="none" strike="noStrike" cap="none">
                <a:latin typeface="Trebuchet MS"/>
                <a:ea typeface="Trebuchet MS"/>
                <a:cs typeface="Trebuchet MS"/>
                <a:sym typeface="Trebuchet MS"/>
              </a:endParaRPr>
            </a:p>
          </p:txBody>
        </p:sp>
        <p:sp>
          <p:nvSpPr>
            <p:cNvPr id="248" name="Google Shape;248;p5"/>
            <p:cNvSpPr/>
            <p:nvPr/>
          </p:nvSpPr>
          <p:spPr>
            <a:xfrm>
              <a:off x="10130953" y="2999853"/>
              <a:ext cx="1907869" cy="581667"/>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txBox="1"/>
            <p:nvPr/>
          </p:nvSpPr>
          <p:spPr>
            <a:xfrm>
              <a:off x="10130953" y="2999853"/>
              <a:ext cx="1907869" cy="581667"/>
            </a:xfrm>
            <a:prstGeom prst="rect">
              <a:avLst/>
            </a:prstGeom>
            <a:solidFill>
              <a:srgbClr val="00B050"/>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nl-BE" sz="1600" b="0" i="0" u="none" strike="noStrike" cap="none" dirty="0">
                  <a:latin typeface="Trebuchet MS"/>
                  <a:ea typeface="Trebuchet MS"/>
                  <a:cs typeface="Trebuchet MS"/>
                  <a:sym typeface="Trebuchet MS"/>
                </a:rPr>
                <a:t>3</a:t>
              </a:r>
              <a:r>
                <a:rPr lang="nl-BE" sz="1600" b="0" i="0" u="none" strike="noStrike" cap="none" baseline="30000" dirty="0">
                  <a:latin typeface="Trebuchet MS"/>
                  <a:ea typeface="Trebuchet MS"/>
                  <a:cs typeface="Trebuchet MS"/>
                  <a:sym typeface="Trebuchet MS"/>
                </a:rPr>
                <a:t>e</a:t>
              </a:r>
              <a:r>
                <a:rPr lang="nl-BE" sz="1600" b="0" i="0" u="none" strike="noStrike" cap="none" dirty="0">
                  <a:latin typeface="Trebuchet MS"/>
                  <a:ea typeface="Trebuchet MS"/>
                  <a:cs typeface="Trebuchet MS"/>
                  <a:sym typeface="Trebuchet MS"/>
                </a:rPr>
                <a:t> discipline: Ritmiek</a:t>
              </a:r>
              <a:endParaRPr sz="2000" dirty="0"/>
            </a:p>
          </p:txBody>
        </p:sp>
        <p:sp>
          <p:nvSpPr>
            <p:cNvPr id="250" name="Google Shape;250;p5"/>
            <p:cNvSpPr/>
            <p:nvPr/>
          </p:nvSpPr>
          <p:spPr>
            <a:xfrm>
              <a:off x="7841509" y="2999853"/>
              <a:ext cx="1907869" cy="581667"/>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txBox="1"/>
            <p:nvPr/>
          </p:nvSpPr>
          <p:spPr>
            <a:xfrm>
              <a:off x="7841509" y="2999853"/>
              <a:ext cx="1907869" cy="581667"/>
            </a:xfrm>
            <a:prstGeom prst="rect">
              <a:avLst/>
            </a:prstGeom>
            <a:solidFill>
              <a:srgbClr val="00B050"/>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nl-BE" sz="1600" b="0" i="0" u="none" strike="noStrike" cap="none">
                  <a:latin typeface="Trebuchet MS"/>
                  <a:ea typeface="Trebuchet MS"/>
                  <a:cs typeface="Trebuchet MS"/>
                  <a:sym typeface="Trebuchet MS"/>
                </a:rPr>
                <a:t>Kracht</a:t>
              </a:r>
              <a:endParaRPr sz="2000"/>
            </a:p>
          </p:txBody>
        </p:sp>
        <p:sp>
          <p:nvSpPr>
            <p:cNvPr id="252" name="Google Shape;252;p5"/>
            <p:cNvSpPr/>
            <p:nvPr/>
          </p:nvSpPr>
          <p:spPr>
            <a:xfrm>
              <a:off x="7841509" y="3726938"/>
              <a:ext cx="1907869" cy="581667"/>
            </a:xfrm>
            <a:prstGeom prst="rect">
              <a:avLst/>
            </a:prstGeom>
            <a:solidFill>
              <a:srgbClr val="90C22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txBox="1"/>
            <p:nvPr/>
          </p:nvSpPr>
          <p:spPr>
            <a:xfrm>
              <a:off x="7841509" y="3726938"/>
              <a:ext cx="1907869" cy="581667"/>
            </a:xfrm>
            <a:prstGeom prst="rect">
              <a:avLst/>
            </a:prstGeom>
            <a:solidFill>
              <a:srgbClr val="00B050"/>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Trebuchet MS"/>
                <a:buNone/>
              </a:pPr>
              <a:r>
                <a:rPr lang="nl-BE" sz="1600" b="0" i="0" u="none" strike="noStrike" cap="none">
                  <a:latin typeface="Trebuchet MS"/>
                  <a:ea typeface="Trebuchet MS"/>
                  <a:cs typeface="Trebuchet MS"/>
                  <a:sym typeface="Trebuchet MS"/>
                </a:rPr>
                <a:t>Conditie</a:t>
              </a:r>
              <a:endParaRPr sz="2000"/>
            </a:p>
          </p:txBody>
        </p:sp>
      </p:grpSp>
      <p:sp>
        <p:nvSpPr>
          <p:cNvPr id="260" name="Google Shape;260;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sz="3600" dirty="0"/>
              <a:t>Structuur DEMO</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Doelstellingen DEMO</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66" name="Google Shape;266;p6"/>
          <p:cNvSpPr txBox="1">
            <a:spLocks noGrp="1"/>
          </p:cNvSpPr>
          <p:nvPr>
            <p:ph idx="1"/>
          </p:nvPr>
        </p:nvSpPr>
        <p:spPr>
          <a:xfrm>
            <a:off x="677333" y="1270000"/>
            <a:ext cx="9729409" cy="5255138"/>
          </a:xfrm>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SzPts val="1600"/>
              <a:buNone/>
            </a:pPr>
            <a:r>
              <a:rPr lang="nl-BE"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Algemeen</a:t>
            </a:r>
          </a:p>
          <a:p>
            <a:pPr>
              <a:lnSpc>
                <a:spcPct val="120000"/>
              </a:lnSpc>
              <a:spcBef>
                <a:spcPts val="0"/>
              </a:spcBef>
              <a:buSzPts val="1600"/>
            </a:pPr>
            <a:r>
              <a:rPr lang="nl-BE"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Een leuke groepsles voor gymnasten die graag in de schijnwerper staan en die meer uitdaging zoeken dan bij de recreatieve lessen. </a:t>
            </a:r>
            <a:endParaRPr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400"/>
              </a:spcBef>
              <a:buSzPts val="1600"/>
            </a:pPr>
            <a:r>
              <a:rPr lang="nl-BE"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Deelnemen aan evenementen/wedstrijden die aansluiten bij het niveau van de gymnasten.</a:t>
            </a:r>
            <a:br>
              <a:rPr lang="nl-BE"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endParaRPr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l" rtl="0">
              <a:lnSpc>
                <a:spcPct val="120000"/>
              </a:lnSpc>
              <a:spcBef>
                <a:spcPts val="400"/>
              </a:spcBef>
              <a:spcAft>
                <a:spcPts val="0"/>
              </a:spcAft>
              <a:buSzPts val="1600"/>
              <a:buNone/>
            </a:pPr>
            <a:r>
              <a:rPr lang="nl-BE" sz="2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Maar vooral… </a:t>
            </a:r>
            <a:endParaRPr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400"/>
              </a:spcBef>
              <a:buSzPts val="1600"/>
            </a:pPr>
            <a:r>
              <a:rPr lang="nl-BE"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Een positieve en veilige omgeving creëren.</a:t>
            </a:r>
          </a:p>
          <a:p>
            <a:pPr>
              <a:lnSpc>
                <a:spcPct val="120000"/>
              </a:lnSpc>
              <a:spcBef>
                <a:spcPts val="400"/>
              </a:spcBef>
              <a:buSzPts val="1600"/>
            </a:pPr>
            <a:r>
              <a:rPr lang="nl-BE"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Gymnasten ontwikkelen en dit met een zo goed mogelijke ondersteuning.</a:t>
            </a:r>
            <a:endParaRPr dirty="0">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400"/>
              </a:spcBef>
              <a:buSzPts val="1600"/>
            </a:pPr>
            <a:r>
              <a:rPr lang="nl-BE"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Een brede vorming geven op fysiek, coördinatief en sociaal vlak</a:t>
            </a:r>
            <a:endParaRPr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latin typeface="Tahoma" panose="020B0604030504040204" pitchFamily="34" charset="0"/>
                <a:ea typeface="Tahoma" panose="020B0604030504040204" pitchFamily="34" charset="0"/>
                <a:cs typeface="Tahoma" panose="020B0604030504040204" pitchFamily="34" charset="0"/>
              </a:rPr>
              <a:t>Doelstellingen DEMO</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73" name="Google Shape;273;p7"/>
          <p:cNvSpPr txBox="1">
            <a:spLocks noGrp="1"/>
          </p:cNvSpPr>
          <p:nvPr>
            <p:ph idx="1"/>
          </p:nvPr>
        </p:nvSpPr>
        <p:spPr>
          <a:xfrm>
            <a:off x="677334" y="1488613"/>
            <a:ext cx="8596668" cy="4991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40"/>
              <a:buNone/>
            </a:pPr>
            <a:r>
              <a:rPr lang="nl-BE" sz="2400" b="1" u="sng" dirty="0">
                <a:latin typeface="Tahoma" panose="020B0604030504040204" pitchFamily="34" charset="0"/>
                <a:ea typeface="Tahoma" panose="020B0604030504040204" pitchFamily="34" charset="0"/>
                <a:cs typeface="Tahoma" panose="020B0604030504040204" pitchFamily="34" charset="0"/>
              </a:rPr>
              <a:t>Seizoen 2022-2023</a:t>
            </a:r>
            <a:endParaRPr lang="nl-BE" sz="2400" dirty="0">
              <a:latin typeface="Tahoma" panose="020B0604030504040204" pitchFamily="34" charset="0"/>
              <a:ea typeface="Tahoma" panose="020B0604030504040204" pitchFamily="34" charset="0"/>
              <a:cs typeface="Tahoma" panose="020B0604030504040204" pitchFamily="34" charset="0"/>
            </a:endParaRPr>
          </a:p>
          <a:p>
            <a:pPr>
              <a:buSzPts val="2240"/>
            </a:pPr>
            <a:r>
              <a:rPr lang="nl-BE" sz="1800" dirty="0">
                <a:latin typeface="Tahoma" panose="020B0604030504040204" pitchFamily="34" charset="0"/>
                <a:ea typeface="Tahoma" panose="020B0604030504040204" pitchFamily="34" charset="0"/>
                <a:cs typeface="Tahoma" panose="020B0604030504040204" pitchFamily="34" charset="0"/>
              </a:rPr>
              <a:t>Nog geen deelname aan wedstrijden</a:t>
            </a:r>
          </a:p>
          <a:p>
            <a:pPr>
              <a:buSzPts val="2240"/>
            </a:pPr>
            <a:r>
              <a:rPr lang="nl-BE" sz="1800" dirty="0">
                <a:latin typeface="Tahoma" panose="020B0604030504040204" pitchFamily="34" charset="0"/>
                <a:ea typeface="Tahoma" panose="020B0604030504040204" pitchFamily="34" charset="0"/>
                <a:cs typeface="Tahoma" panose="020B0604030504040204" pitchFamily="34" charset="0"/>
              </a:rPr>
              <a:t>Inzetten op basis, groepsgebeuren, technische vorming</a:t>
            </a:r>
          </a:p>
          <a:p>
            <a:pPr marL="0" lvl="0" indent="0" algn="l" rtl="0">
              <a:spcBef>
                <a:spcPts val="1000"/>
              </a:spcBef>
              <a:spcAft>
                <a:spcPts val="0"/>
              </a:spcAft>
              <a:buSzPts val="2240"/>
              <a:buNone/>
            </a:pPr>
            <a:r>
              <a:rPr lang="nl-BE" sz="2400" b="1" u="sng" dirty="0">
                <a:latin typeface="Tahoma" panose="020B0604030504040204" pitchFamily="34" charset="0"/>
                <a:ea typeface="Tahoma" panose="020B0604030504040204" pitchFamily="34" charset="0"/>
                <a:cs typeface="Tahoma" panose="020B0604030504040204" pitchFamily="34" charset="0"/>
              </a:rPr>
              <a:t>Seizoen 2023-2024</a:t>
            </a:r>
            <a:endParaRPr sz="2400" dirty="0">
              <a:latin typeface="Tahoma" panose="020B0604030504040204" pitchFamily="34" charset="0"/>
              <a:ea typeface="Tahoma" panose="020B0604030504040204" pitchFamily="34" charset="0"/>
              <a:cs typeface="Tahoma" panose="020B0604030504040204" pitchFamily="34" charset="0"/>
            </a:endParaRPr>
          </a:p>
          <a:p>
            <a:pPr>
              <a:buSzPts val="2240"/>
            </a:pPr>
            <a:r>
              <a:rPr lang="nl-BE" sz="1800" dirty="0">
                <a:latin typeface="Tahoma" panose="020B0604030504040204" pitchFamily="34" charset="0"/>
                <a:ea typeface="Tahoma" panose="020B0604030504040204" pitchFamily="34" charset="0"/>
                <a:cs typeface="Tahoma" panose="020B0604030504040204" pitchFamily="34" charset="0"/>
              </a:rPr>
              <a:t>Deelname aan wedstrijden GYMFED</a:t>
            </a:r>
            <a:endParaRPr sz="1800" dirty="0">
              <a:latin typeface="Tahoma" panose="020B0604030504040204" pitchFamily="34" charset="0"/>
              <a:ea typeface="Tahoma" panose="020B0604030504040204" pitchFamily="34" charset="0"/>
              <a:cs typeface="Tahoma" panose="020B0604030504040204" pitchFamily="34" charset="0"/>
            </a:endParaRPr>
          </a:p>
          <a:p>
            <a:pPr>
              <a:buSzPts val="2240"/>
            </a:pPr>
            <a:r>
              <a:rPr lang="nl-BE" sz="1800" dirty="0">
                <a:latin typeface="Tahoma" panose="020B0604030504040204" pitchFamily="34" charset="0"/>
                <a:ea typeface="Tahoma" panose="020B0604030504040204" pitchFamily="34" charset="0"/>
                <a:cs typeface="Tahoma" panose="020B0604030504040204" pitchFamily="34" charset="0"/>
              </a:rPr>
              <a:t>C niveau</a:t>
            </a:r>
          </a:p>
          <a:p>
            <a:pPr>
              <a:buSzPts val="2240"/>
            </a:pPr>
            <a:r>
              <a:rPr lang="nl-BE" sz="1800" dirty="0">
                <a:latin typeface="Tahoma" panose="020B0604030504040204" pitchFamily="34" charset="0"/>
                <a:ea typeface="Tahoma" panose="020B0604030504040204" pitchFamily="34" charset="0"/>
                <a:cs typeface="Tahoma" panose="020B0604030504040204" pitchFamily="34" charset="0"/>
              </a:rPr>
              <a:t>Rangschikking 4</a:t>
            </a:r>
            <a:r>
              <a:rPr lang="nl-BE" sz="1800" baseline="30000" dirty="0">
                <a:latin typeface="Tahoma" panose="020B0604030504040204" pitchFamily="34" charset="0"/>
                <a:ea typeface="Tahoma" panose="020B0604030504040204" pitchFamily="34" charset="0"/>
                <a:cs typeface="Tahoma" panose="020B0604030504040204" pitchFamily="34" charset="0"/>
              </a:rPr>
              <a:t>de</a:t>
            </a:r>
            <a:r>
              <a:rPr lang="nl-BE" sz="1800" dirty="0">
                <a:latin typeface="Tahoma" panose="020B0604030504040204" pitchFamily="34" charset="0"/>
                <a:ea typeface="Tahoma" panose="020B0604030504040204" pitchFamily="34" charset="0"/>
                <a:cs typeface="Tahoma" panose="020B0604030504040204" pitchFamily="34" charset="0"/>
              </a:rPr>
              <a:t> plek</a:t>
            </a:r>
          </a:p>
          <a:p>
            <a:pPr marL="0" lvl="0" indent="0" algn="l" rtl="0">
              <a:spcBef>
                <a:spcPts val="1000"/>
              </a:spcBef>
              <a:spcAft>
                <a:spcPts val="0"/>
              </a:spcAft>
              <a:buSzPts val="2240"/>
              <a:buNone/>
            </a:pPr>
            <a:r>
              <a:rPr lang="nl-BE" sz="2400" b="1" u="sng" dirty="0">
                <a:latin typeface="Tahoma" panose="020B0604030504040204" pitchFamily="34" charset="0"/>
                <a:ea typeface="Tahoma" panose="020B0604030504040204" pitchFamily="34" charset="0"/>
                <a:cs typeface="Tahoma" panose="020B0604030504040204" pitchFamily="34" charset="0"/>
              </a:rPr>
              <a:t>Seizoen 2023-2024</a:t>
            </a:r>
          </a:p>
          <a:p>
            <a:pPr>
              <a:buSzPts val="2240"/>
            </a:pPr>
            <a:r>
              <a:rPr lang="nl-BE" sz="1800" dirty="0">
                <a:latin typeface="Tahoma" panose="020B0604030504040204" pitchFamily="34" charset="0"/>
                <a:ea typeface="Tahoma" panose="020B0604030504040204" pitchFamily="34" charset="0"/>
                <a:cs typeface="Tahoma" panose="020B0604030504040204" pitchFamily="34" charset="0"/>
              </a:rPr>
              <a:t>Deelname aan wedstrijden GYMFED</a:t>
            </a:r>
          </a:p>
          <a:p>
            <a:pPr>
              <a:buSzPts val="2240"/>
            </a:pPr>
            <a:r>
              <a:rPr lang="nl-BE" sz="1800" dirty="0">
                <a:latin typeface="Tahoma" panose="020B0604030504040204" pitchFamily="34" charset="0"/>
                <a:ea typeface="Tahoma" panose="020B0604030504040204" pitchFamily="34" charset="0"/>
                <a:cs typeface="Tahoma" panose="020B0604030504040204" pitchFamily="34" charset="0"/>
              </a:rPr>
              <a:t>C niveau</a:t>
            </a:r>
          </a:p>
          <a:p>
            <a:pPr>
              <a:buSzPts val="2240"/>
            </a:pPr>
            <a:r>
              <a:rPr lang="nl-BE" sz="1800" dirty="0">
                <a:latin typeface="Tahoma" panose="020B0604030504040204" pitchFamily="34" charset="0"/>
                <a:ea typeface="Tahoma" panose="020B0604030504040204" pitchFamily="34" charset="0"/>
                <a:cs typeface="Tahoma" panose="020B0604030504040204" pitchFamily="34" charset="0"/>
              </a:rPr>
              <a:t>Plezier en werken =&gt; Resultaat?</a:t>
            </a:r>
          </a:p>
          <a:p>
            <a:pPr marL="342900" lvl="0" indent="-342900" algn="l" rtl="0">
              <a:spcBef>
                <a:spcPts val="1000"/>
              </a:spcBef>
              <a:spcAft>
                <a:spcPts val="0"/>
              </a:spcAft>
              <a:buSzPts val="2240"/>
              <a:buChar char="►"/>
            </a:pPr>
            <a:endParaRPr dirty="0"/>
          </a:p>
          <a:p>
            <a:pPr marL="0" lvl="0" indent="0" algn="l" rtl="0">
              <a:spcBef>
                <a:spcPts val="1000"/>
              </a:spcBef>
              <a:spcAft>
                <a:spcPts val="0"/>
              </a:spcAft>
              <a:buSzPts val="2240"/>
              <a:buNone/>
            </a:pPr>
            <a:endParaRPr lang="nl-BE" sz="2800" dirty="0"/>
          </a:p>
        </p:txBody>
      </p:sp>
      <p:pic>
        <p:nvPicPr>
          <p:cNvPr id="3" name="Graphic 2" descr="Een wedstrijdbeker">
            <a:extLst>
              <a:ext uri="{FF2B5EF4-FFF2-40B4-BE49-F238E27FC236}">
                <a16:creationId xmlns:a16="http://schemas.microsoft.com/office/drawing/2014/main" id="{E604DC93-0F9E-6CAB-D78F-0B568CE19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2629" y="1774372"/>
            <a:ext cx="5392057" cy="5392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8"/>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nl-BE" dirty="0"/>
              <a:t>Doelstellingen DEMO</a:t>
            </a:r>
            <a:endParaRPr dirty="0"/>
          </a:p>
        </p:txBody>
      </p:sp>
      <p:sp>
        <p:nvSpPr>
          <p:cNvPr id="279" name="Google Shape;279;p8"/>
          <p:cNvSpPr txBox="1">
            <a:spLocks noGrp="1"/>
          </p:cNvSpPr>
          <p:nvPr>
            <p:ph idx="1"/>
          </p:nvPr>
        </p:nvSpPr>
        <p:spPr>
          <a:xfrm>
            <a:off x="677333" y="1270000"/>
            <a:ext cx="10847009" cy="373742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476"/>
              </a:spcBef>
              <a:spcAft>
                <a:spcPts val="0"/>
              </a:spcAft>
              <a:buSzPct val="80000"/>
              <a:buNone/>
            </a:pPr>
            <a:r>
              <a:rPr lang="nl-BE" sz="2600" u="sng"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Happy, Healthy and hungry zijn de 3 sleutelbegrippen </a:t>
            </a:r>
            <a:endParaRPr sz="2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476"/>
              </a:spcBef>
              <a:buSzPct val="80000"/>
              <a:buNone/>
            </a:pPr>
            <a:r>
              <a:rPr lang="nl-BE" sz="2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Happy</a:t>
            </a:r>
            <a:endParaRPr dirty="0">
              <a:latin typeface="Tahoma" panose="020B0604030504040204" pitchFamily="34" charset="0"/>
              <a:ea typeface="Tahoma" panose="020B0604030504040204" pitchFamily="34" charset="0"/>
              <a:cs typeface="Tahoma" panose="020B0604030504040204" pitchFamily="34" charset="0"/>
            </a:endParaRPr>
          </a:p>
          <a:p>
            <a:pPr lvl="1">
              <a:lnSpc>
                <a:spcPct val="120000"/>
              </a:lnSpc>
              <a:spcBef>
                <a:spcPts val="476"/>
              </a:spcBef>
              <a:buSzPct val="80000"/>
            </a:pPr>
            <a:r>
              <a:rPr lang="nl-BE"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De gymnast is gelukkig in de groep</a:t>
            </a:r>
            <a:endParaRPr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indent="0">
              <a:lnSpc>
                <a:spcPct val="120000"/>
              </a:lnSpc>
              <a:spcBef>
                <a:spcPts val="476"/>
              </a:spcBef>
              <a:buSzPct val="80000"/>
              <a:buNone/>
            </a:pPr>
            <a:r>
              <a:rPr lang="nl-BE" sz="2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Healthy</a:t>
            </a:r>
            <a:endParaRPr dirty="0">
              <a:latin typeface="Tahoma" panose="020B0604030504040204" pitchFamily="34" charset="0"/>
              <a:ea typeface="Tahoma" panose="020B0604030504040204" pitchFamily="34" charset="0"/>
              <a:cs typeface="Tahoma" panose="020B0604030504040204" pitchFamily="34" charset="0"/>
            </a:endParaRPr>
          </a:p>
          <a:p>
            <a:pPr lvl="1">
              <a:lnSpc>
                <a:spcPct val="120000"/>
              </a:lnSpc>
              <a:spcBef>
                <a:spcPts val="476"/>
              </a:spcBef>
              <a:buSzPct val="80000"/>
            </a:pPr>
            <a:r>
              <a:rPr lang="nl-BE"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De gymnast is fysiek gezond en blessurevrij. </a:t>
            </a:r>
            <a:endParaRPr sz="19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spcBef>
                <a:spcPts val="476"/>
              </a:spcBef>
              <a:buSzPct val="80000"/>
            </a:pPr>
            <a:r>
              <a:rPr lang="nl-BE"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De gymnast is mentaal gezond en voelt zich goed in zijn vel. </a:t>
            </a:r>
            <a:endParaRPr sz="1900" dirty="0">
              <a:latin typeface="Tahoma" panose="020B0604030504040204" pitchFamily="34" charset="0"/>
              <a:ea typeface="Tahoma" panose="020B0604030504040204" pitchFamily="34" charset="0"/>
              <a:cs typeface="Tahoma" panose="020B0604030504040204" pitchFamily="34" charset="0"/>
            </a:endParaRPr>
          </a:p>
          <a:p>
            <a:pPr marL="457200" lvl="1" indent="0" algn="l" rtl="0">
              <a:lnSpc>
                <a:spcPct val="120000"/>
              </a:lnSpc>
              <a:spcBef>
                <a:spcPts val="476"/>
              </a:spcBef>
              <a:spcAft>
                <a:spcPts val="0"/>
              </a:spcAft>
              <a:buSzPct val="80000"/>
              <a:buNone/>
            </a:pPr>
            <a:r>
              <a:rPr lang="nl-BE" sz="19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Blessure en pijn meteen melden !! </a:t>
            </a:r>
            <a:r>
              <a:rPr lang="nl-BE"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-&gt; training gaat door*</a:t>
            </a:r>
            <a:endParaRPr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indent="0">
              <a:lnSpc>
                <a:spcPct val="120000"/>
              </a:lnSpc>
              <a:spcBef>
                <a:spcPts val="476"/>
              </a:spcBef>
              <a:buSzPct val="80000"/>
              <a:buNone/>
            </a:pPr>
            <a:r>
              <a:rPr lang="nl-BE" sz="26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Hungry</a:t>
            </a:r>
            <a:endParaRPr sz="2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spcBef>
                <a:spcPts val="476"/>
              </a:spcBef>
              <a:buSzPct val="80000"/>
            </a:pPr>
            <a:r>
              <a:rPr lang="nl-BE" sz="19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De gymnast heeft zin om te evolueren en bij te leren </a:t>
            </a:r>
            <a:endParaRPr sz="1900" dirty="0">
              <a:latin typeface="Tahoma" panose="020B0604030504040204" pitchFamily="34" charset="0"/>
              <a:ea typeface="Tahoma" panose="020B0604030504040204" pitchFamily="34" charset="0"/>
              <a:cs typeface="Tahoma" panose="020B0604030504040204" pitchFamily="34" charset="0"/>
            </a:endParaRPr>
          </a:p>
          <a:p>
            <a:pPr marL="342900" lvl="0" indent="-265176" algn="l" rtl="0">
              <a:lnSpc>
                <a:spcPct val="120000"/>
              </a:lnSpc>
              <a:spcBef>
                <a:spcPts val="306"/>
              </a:spcBef>
              <a:spcAft>
                <a:spcPts val="0"/>
              </a:spcAft>
              <a:buSzPct val="79999"/>
              <a:buNone/>
            </a:pPr>
            <a:endParaRPr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lvl="0" indent="0" algn="l" rtl="0">
              <a:lnSpc>
                <a:spcPct val="120000"/>
              </a:lnSpc>
              <a:spcBef>
                <a:spcPts val="306"/>
              </a:spcBef>
              <a:spcAft>
                <a:spcPts val="0"/>
              </a:spcAft>
              <a:buSzPct val="79999"/>
              <a:buNone/>
            </a:pPr>
            <a:endParaRPr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 name="Tekstvak 1">
            <a:extLst>
              <a:ext uri="{FF2B5EF4-FFF2-40B4-BE49-F238E27FC236}">
                <a16:creationId xmlns:a16="http://schemas.microsoft.com/office/drawing/2014/main" id="{E3C3484C-F5C0-CF6D-3282-9C5DDA417F00}"/>
              </a:ext>
            </a:extLst>
          </p:cNvPr>
          <p:cNvSpPr txBox="1"/>
          <p:nvPr/>
        </p:nvSpPr>
        <p:spPr>
          <a:xfrm>
            <a:off x="7750629" y="5326743"/>
            <a:ext cx="4441371" cy="1477328"/>
          </a:xfrm>
          <a:prstGeom prst="rect">
            <a:avLst/>
          </a:prstGeom>
          <a:noFill/>
        </p:spPr>
        <p:txBody>
          <a:bodyPr wrap="square" rtlCol="0">
            <a:spAutoFit/>
          </a:bodyPr>
          <a:lstStyle/>
          <a:p>
            <a:pPr algn="just"/>
            <a:r>
              <a:rPr lang="nl-BE" dirty="0"/>
              <a:t>*In overleg met trainer, gymnast, ouder en hulpverlening. Oefeningen van kine kunnen tijdens training, aangepaste oefeningen worden voorzien als blessure dit toelaat.</a:t>
            </a:r>
          </a:p>
          <a:p>
            <a:pPr marL="285750" indent="-285750">
              <a:buFont typeface="Arial" panose="020B0604020202020204" pitchFamily="34" charset="0"/>
              <a:buChar char="•"/>
            </a:pPr>
            <a:endParaRPr lang="nl-BE" dirty="0"/>
          </a:p>
        </p:txBody>
      </p:sp>
      <p:pic>
        <p:nvPicPr>
          <p:cNvPr id="4" name="Graphic 3" descr="Contour van lachend gezicht met effen opvulling">
            <a:extLst>
              <a:ext uri="{FF2B5EF4-FFF2-40B4-BE49-F238E27FC236}">
                <a16:creationId xmlns:a16="http://schemas.microsoft.com/office/drawing/2014/main" id="{0518AFA2-B9D3-FD24-C9A8-46607BD517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1600" y="1690688"/>
            <a:ext cx="914400" cy="914400"/>
          </a:xfrm>
          <a:prstGeom prst="rect">
            <a:avLst/>
          </a:prstGeom>
        </p:spPr>
      </p:pic>
      <p:pic>
        <p:nvPicPr>
          <p:cNvPr id="6" name="Graphic 5" descr="Skelet silhouet">
            <a:extLst>
              <a:ext uri="{FF2B5EF4-FFF2-40B4-BE49-F238E27FC236}">
                <a16:creationId xmlns:a16="http://schemas.microsoft.com/office/drawing/2014/main" id="{5198822D-FBE0-6E34-0BA2-1590D01EF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5771" y="2568915"/>
            <a:ext cx="1524114" cy="1524114"/>
          </a:xfrm>
          <a:prstGeom prst="rect">
            <a:avLst/>
          </a:prstGeom>
        </p:spPr>
      </p:pic>
      <p:pic>
        <p:nvPicPr>
          <p:cNvPr id="8" name="Graphic 7" descr="Gedachte silhouet">
            <a:extLst>
              <a:ext uri="{FF2B5EF4-FFF2-40B4-BE49-F238E27FC236}">
                <a16:creationId xmlns:a16="http://schemas.microsoft.com/office/drawing/2014/main" id="{F6FE0F66-6035-B5AB-E679-2899264FE5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61827" y="2452913"/>
            <a:ext cx="1640115" cy="1640115"/>
          </a:xfrm>
          <a:prstGeom prst="rect">
            <a:avLst/>
          </a:prstGeom>
        </p:spPr>
      </p:pic>
      <p:pic>
        <p:nvPicPr>
          <p:cNvPr id="10" name="Graphic 9" descr="Lijndiagram met effen opvulling">
            <a:extLst>
              <a:ext uri="{FF2B5EF4-FFF2-40B4-BE49-F238E27FC236}">
                <a16:creationId xmlns:a16="http://schemas.microsoft.com/office/drawing/2014/main" id="{6A1AC9EB-0F57-1B78-0F0A-FEBDAC2C94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37543" y="4673600"/>
            <a:ext cx="1603829" cy="16038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9">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5400"/>
              <a:buFont typeface="Trebuchet MS"/>
              <a:buNone/>
            </a:pPr>
            <a:r>
              <a:rPr lang="nl-BE" sz="13800" dirty="0">
                <a:latin typeface="Tahoma" panose="020B0604030504040204" pitchFamily="34" charset="0"/>
                <a:ea typeface="Tahoma" panose="020B0604030504040204" pitchFamily="34" charset="0"/>
                <a:cs typeface="Tahoma" panose="020B0604030504040204" pitchFamily="34" charset="0"/>
              </a:rPr>
              <a:t>DEMO 2024-2025</a:t>
            </a:r>
            <a:endParaRPr sz="13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1304</TotalTime>
  <Words>1116</Words>
  <Application>Microsoft Macintosh PowerPoint</Application>
  <PresentationFormat>Breedbeeld</PresentationFormat>
  <Paragraphs>230</Paragraphs>
  <Slides>26</Slides>
  <Notes>24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26</vt:i4>
      </vt:variant>
    </vt:vector>
  </HeadingPairs>
  <TitlesOfParts>
    <vt:vector size="34" baseType="lpstr">
      <vt:lpstr>Calibri</vt:lpstr>
      <vt:lpstr>Tahoma</vt:lpstr>
      <vt:lpstr>Aptos Display</vt:lpstr>
      <vt:lpstr>Systeemlettertype regulier</vt:lpstr>
      <vt:lpstr>Aptos</vt:lpstr>
      <vt:lpstr>Arial</vt:lpstr>
      <vt:lpstr>Trebuchet MS</vt:lpstr>
      <vt:lpstr>Kantoorthema</vt:lpstr>
      <vt:lpstr>PowerPoint-presentatie</vt:lpstr>
      <vt:lpstr>Agenda </vt:lpstr>
      <vt:lpstr>Verwelkoming</vt:lpstr>
      <vt:lpstr>Wat is DEMO ?</vt:lpstr>
      <vt:lpstr>Structuur DEMO</vt:lpstr>
      <vt:lpstr>Doelstellingen DEMO</vt:lpstr>
      <vt:lpstr>Doelstellingen DEMO</vt:lpstr>
      <vt:lpstr>Doelstellingen DEMO</vt:lpstr>
      <vt:lpstr>DEMO 2024-2025</vt:lpstr>
      <vt:lpstr>Deel uitmaken van het team?</vt:lpstr>
      <vt:lpstr>Trainersteam DEMO  </vt:lpstr>
      <vt:lpstr>Trainingsuren 2024-2025  </vt:lpstr>
      <vt:lpstr>Algemene afspraken </vt:lpstr>
      <vt:lpstr>PowerPoint-presentatie</vt:lpstr>
      <vt:lpstr>PowerPoint-presentatie</vt:lpstr>
      <vt:lpstr>Persoonlijk materiaal </vt:lpstr>
      <vt:lpstr>Kledij</vt:lpstr>
      <vt:lpstr>Evaluaties </vt:lpstr>
      <vt:lpstr>PowerPoint-presentatie</vt:lpstr>
      <vt:lpstr>Communicatie </vt:lpstr>
      <vt:lpstr>Contact en meldpunten binnen club </vt:lpstr>
      <vt:lpstr>Planning - kalender</vt:lpstr>
      <vt:lpstr>Planning - kalender</vt:lpstr>
      <vt:lpstr>Praktisch</vt:lpstr>
      <vt:lpstr>Thema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Esther van der Kant</dc:creator>
  <cp:lastModifiedBy>Stef Reymenants</cp:lastModifiedBy>
  <cp:revision>1</cp:revision>
  <dcterms:created xsi:type="dcterms:W3CDTF">2021-11-28T20:28:27Z</dcterms:created>
  <dcterms:modified xsi:type="dcterms:W3CDTF">2024-09-01T14:53:29Z</dcterms:modified>
</cp:coreProperties>
</file>